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丁玮杭" initials="Whding" lastIdx="3" clrIdx="0"/>
  <p:cmAuthor id="2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70F"/>
    <a:srgbClr val="055903"/>
    <a:srgbClr val="055711"/>
    <a:srgbClr val="7BF16F"/>
    <a:srgbClr val="26D214"/>
    <a:srgbClr val="55A216"/>
    <a:srgbClr val="156519"/>
    <a:srgbClr val="41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61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21CB1-AAA2-4BA3-B009-A9CFD5D18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BF657-E643-45AD-BD4D-489EDE63C3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5486400" y="1122680"/>
            <a:ext cx="6416040" cy="2387600"/>
          </a:xfrm>
        </p:spPr>
        <p:txBody>
          <a:bodyPr/>
          <a:p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486400" y="3602355"/>
            <a:ext cx="6416040" cy="1655445"/>
          </a:xfrm>
        </p:spPr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871" y="1248638"/>
            <a:ext cx="7806008" cy="4392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34" y="-64131"/>
            <a:ext cx="3806052" cy="1198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930" y="113665"/>
            <a:ext cx="10633710" cy="909955"/>
          </a:xfrm>
        </p:spPr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49885" y="1110615"/>
            <a:ext cx="11502390" cy="5082540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4" r="75482" b="43281"/>
          <a:stretch>
            <a:fillRect/>
          </a:stretch>
        </p:blipFill>
        <p:spPr>
          <a:xfrm>
            <a:off x="66675" y="113665"/>
            <a:ext cx="1042670" cy="845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1638" y="2183995"/>
            <a:ext cx="4669155" cy="2155814"/>
            <a:chOff x="3560126" y="2183995"/>
            <a:chExt cx="4669155" cy="21558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/>
            <a:stretch>
              <a:fillRect/>
            </a:stretch>
          </p:blipFill>
          <p:spPr>
            <a:xfrm>
              <a:off x="3560126" y="2183995"/>
              <a:ext cx="2820713" cy="21558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841681" y="2711680"/>
              <a:ext cx="2387600" cy="860425"/>
            </a:xfrm>
            <a:prstGeom prst="rect">
              <a:avLst/>
            </a:prstGeom>
            <a:noFill/>
            <a:effectLst>
              <a:outerShdw blurRad="12700" dist="25400" dir="540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gradFill>
                    <a:gsLst>
                      <a:gs pos="100000">
                        <a:srgbClr val="7BF16F"/>
                      </a:gs>
                      <a:gs pos="44850">
                        <a:srgbClr val="C00000"/>
                      </a:gs>
                      <a:gs pos="65000">
                        <a:schemeClr val="tx1"/>
                      </a:gs>
                    </a:gsLst>
                    <a:lin ang="5400000" scaled="1"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结束页</a:t>
              </a:r>
              <a:endParaRPr lang="zh-CN" altLang="en-US" sz="5000" b="1" dirty="0">
                <a:gradFill>
                  <a:gsLst>
                    <a:gs pos="100000">
                      <a:srgbClr val="7BF16F"/>
                    </a:gs>
                    <a:gs pos="44850">
                      <a:srgbClr val="C00000"/>
                    </a:gs>
                    <a:gs pos="65000">
                      <a:schemeClr val="tx1"/>
                    </a:gs>
                  </a:gsLst>
                  <a:lin ang="540000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34" y="-64131"/>
            <a:ext cx="3806052" cy="11985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r="16952" b="13703"/>
          <a:stretch>
            <a:fillRect/>
          </a:stretch>
        </p:blipFill>
        <p:spPr>
          <a:xfrm>
            <a:off x="1225196" y="1755517"/>
            <a:ext cx="3388386" cy="28351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29348" y="382536"/>
            <a:ext cx="32723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/>
              <a:t>PNG</a:t>
            </a:r>
            <a:r>
              <a:rPr lang="zh-CN" altLang="en-US" sz="2500" b="1" dirty="0"/>
              <a:t>元素</a:t>
            </a:r>
            <a:endParaRPr lang="zh-CN" altLang="en-US" sz="25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1"/>
          <a:stretch>
            <a:fillRect/>
          </a:stretch>
        </p:blipFill>
        <p:spPr>
          <a:xfrm>
            <a:off x="5161915" y="1459230"/>
            <a:ext cx="6353810" cy="2241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r="2722" b="38949"/>
          <a:stretch>
            <a:fillRect/>
          </a:stretch>
        </p:blipFill>
        <p:spPr>
          <a:xfrm>
            <a:off x="5162122" y="3788578"/>
            <a:ext cx="6219141" cy="145738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czYzJkODczZTI0MjI3YzI0NDBiNzc1ZGRkMDY1ND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完全</cp:lastModifiedBy>
  <cp:revision>8</cp:revision>
  <dcterms:created xsi:type="dcterms:W3CDTF">2024-01-30T07:23:00Z</dcterms:created>
  <dcterms:modified xsi:type="dcterms:W3CDTF">2024-02-05T06:11:54Z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08FF254F9D2245FF843E78A8E409E57F_13</vt:lpwstr>
  </property>
  <property fmtid="{D5CDD505-2E9C-101B-9397-08002B2CF9AE}" pid="3" name="KSOProductBuildVer">
    <vt:lpwstr>2052-12.1.0.16120</vt:lpwstr>
  </property>
</Properties>
</file>