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9" r:id="rId4"/>
    <p:sldId id="261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丁玮杭" initials="Whding" lastIdx="3" clrIdx="0">
    <p:extLst>
      <p:ext uri="{19B8F6BF-5375-455C-9EA6-DF929625EA0E}">
        <p15:presenceInfo xmlns:p15="http://schemas.microsoft.com/office/powerpoint/2012/main" userId="丁玮杭" providerId="None"/>
      </p:ext>
    </p:extLst>
  </p:cmAuthor>
  <p:cmAuthor id="2" name="ASUS" initials="A" lastIdx="1" clrIdx="1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D70F"/>
    <a:srgbClr val="055903"/>
    <a:srgbClr val="055711"/>
    <a:srgbClr val="7BF16F"/>
    <a:srgbClr val="26D214"/>
    <a:srgbClr val="55A216"/>
    <a:srgbClr val="156519"/>
    <a:srgbClr val="41B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25" y="5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8C9AC6-DDCF-1C01-13C8-5C7E7416E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C6D6179-90B9-2BCB-8B85-034F370DB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CDD829-72F7-7E26-8DA9-95214198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21CB1-AAA2-4BA3-B009-A9CFD5D185F4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A926E0-2DE4-4D6E-CD8B-38EA38CA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81CAAD-04EB-20A2-B88B-7C53D1870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F657-E643-45AD-BD4D-489EDE63C36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7B64604-0496-1138-F599-9B11CC8C91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39"/>
          <a:stretch/>
        </p:blipFill>
        <p:spPr>
          <a:xfrm>
            <a:off x="0" y="-635236"/>
            <a:ext cx="1426426" cy="32096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70FE9F2-D9AA-F20C-A904-866DD01D03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3873" t="76950"/>
          <a:stretch/>
        </p:blipFill>
        <p:spPr>
          <a:xfrm>
            <a:off x="7787340" y="5277224"/>
            <a:ext cx="4404659" cy="158077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4399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5B78A0-C93E-3BB8-A213-035ABFD30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A5AD90C-A9B2-A577-CA37-24C948DA0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9F26AA-FE24-C9FF-EAF2-5CFC86F7A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21CB1-AAA2-4BA3-B009-A9CFD5D185F4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2CE9BD-5580-78D1-F646-8BB44603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E7EB05-C685-523C-D539-627323454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F657-E643-45AD-BD4D-489EDE63C36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2FEF7E6-EBB8-5CA3-FC51-F722AA557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39"/>
          <a:stretch/>
        </p:blipFill>
        <p:spPr>
          <a:xfrm>
            <a:off x="0" y="-635236"/>
            <a:ext cx="1426426" cy="32096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024A6F0-4C81-25F7-1D8C-712397D64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3873" t="76950"/>
          <a:stretch/>
        </p:blipFill>
        <p:spPr>
          <a:xfrm>
            <a:off x="7787340" y="5277224"/>
            <a:ext cx="4404659" cy="158077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1755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5BEB922-5E96-3724-D10F-881BCF1E1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D4658D9-8729-8595-4A40-1D76AAA5E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AB50B0-5B03-D1E0-D763-B6347CEC2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21CB1-AAA2-4BA3-B009-A9CFD5D185F4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3F9CC8-6D3D-5F6E-60EA-7E297AB8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8D81D6-96B0-CD73-F7B6-B64723B5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F657-E643-45AD-BD4D-489EDE63C36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0DC972F-2AF0-0E69-B59B-65ED00B81A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39"/>
          <a:stretch/>
        </p:blipFill>
        <p:spPr>
          <a:xfrm>
            <a:off x="0" y="-635236"/>
            <a:ext cx="1426426" cy="32096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D723A3E-AEB3-DEC8-FE47-868C8F0E89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3873" t="76950"/>
          <a:stretch/>
        </p:blipFill>
        <p:spPr>
          <a:xfrm>
            <a:off x="7787340" y="5277224"/>
            <a:ext cx="4404659" cy="158077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38406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D7FE7-5546-B0BA-00AA-C636ECB8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308A29-1636-2AB6-1A9A-6D338DB12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107123-3669-AC9A-5A7F-F12413685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21CB1-AAA2-4BA3-B009-A9CFD5D185F4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ECD2B5-6D59-24DE-4F68-40F177F4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23747E-D28D-4800-A634-E3CC3364A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F657-E643-45AD-BD4D-489EDE63C36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CFA25EA-7786-FD4C-5F70-8097478EA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39"/>
          <a:stretch/>
        </p:blipFill>
        <p:spPr>
          <a:xfrm>
            <a:off x="0" y="-635236"/>
            <a:ext cx="1426426" cy="32096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F102BC4-3688-7DCA-3172-838B06BEAE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3873" t="76950"/>
          <a:stretch/>
        </p:blipFill>
        <p:spPr>
          <a:xfrm>
            <a:off x="7787340" y="5277224"/>
            <a:ext cx="4404659" cy="158077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18907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AA45A4-56C2-F42C-1C90-DD4512305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0062FA-4986-A10D-C8A6-E4C7CD750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CBBAD4-F641-8656-9C8A-8C6380CAA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21CB1-AAA2-4BA3-B009-A9CFD5D185F4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F236FF-CAC6-42D7-93B5-19DEA625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46DD5A-D00F-C72D-32AE-A8B0F3187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F657-E643-45AD-BD4D-489EDE63C36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F0AD5F6-EA60-B861-2C0E-A27EF66FFC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39"/>
          <a:stretch/>
        </p:blipFill>
        <p:spPr>
          <a:xfrm>
            <a:off x="0" y="-635236"/>
            <a:ext cx="1426426" cy="32096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A2104BA-60A4-33A4-BB07-F0EEA96500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3873" t="76950"/>
          <a:stretch/>
        </p:blipFill>
        <p:spPr>
          <a:xfrm>
            <a:off x="7787340" y="5277224"/>
            <a:ext cx="4404659" cy="158077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98514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1774A6-F19A-8BB7-9B26-B724C8355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CAC293-4914-DD00-B465-6E6785AEF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B7B687B-9333-5630-801C-A92D1F397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F1131F-D839-5B72-03CE-D77DB3E6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21CB1-AAA2-4BA3-B009-A9CFD5D185F4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12442A-00A3-F00F-F80D-E98F2A16E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D8E2B5-F992-619E-A1AB-A957F157B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F657-E643-45AD-BD4D-489EDE63C36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6918BA9-CC5B-7908-48C0-3863164979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39"/>
          <a:stretch/>
        </p:blipFill>
        <p:spPr>
          <a:xfrm>
            <a:off x="0" y="-635236"/>
            <a:ext cx="1426426" cy="320965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59B74BD-1B7F-831B-52E3-1467CCB7C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3873" t="76950"/>
          <a:stretch/>
        </p:blipFill>
        <p:spPr>
          <a:xfrm>
            <a:off x="7787340" y="5277224"/>
            <a:ext cx="4404659" cy="158077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26484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36F343-8A2D-7DCF-1EDE-067164196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A1F652-F6BE-CCD0-EEC3-3F53D27C3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9FBC28-7042-1D60-152F-0FE2AAA9E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FCE42F5-3953-5F19-4E33-EBF7C6855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60C5F5B-AA96-C4D0-0999-58C6BB98F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1B2971F-23B3-CF1A-0CED-1CBE9FB5A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21CB1-AAA2-4BA3-B009-A9CFD5D185F4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2EAED76-04A2-C337-BCF8-DB61522B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D616137-C544-3DBD-8DE0-BD058CABC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F657-E643-45AD-BD4D-489EDE63C36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19205EF-5B82-F4B9-10DF-5919960EA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39"/>
          <a:stretch/>
        </p:blipFill>
        <p:spPr>
          <a:xfrm>
            <a:off x="0" y="-635236"/>
            <a:ext cx="1426426" cy="32096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D6085BB-990F-12EA-7C0A-3EC2BA6A59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3873" t="76950"/>
          <a:stretch/>
        </p:blipFill>
        <p:spPr>
          <a:xfrm>
            <a:off x="7787340" y="5277224"/>
            <a:ext cx="4404659" cy="158077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68229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E7D789-2B0F-5436-679D-39C7DD43B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EA4498C-1780-02DC-5B17-ACF38BC89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21CB1-AAA2-4BA3-B009-A9CFD5D185F4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9541601-8AF0-E438-BBD7-9B50D66E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2030438-C472-1138-1EDC-2BE28EF2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F657-E643-45AD-BD4D-489EDE63C36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41D58CD-AAA1-7F90-F6B9-D97275A9D4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39"/>
          <a:stretch/>
        </p:blipFill>
        <p:spPr>
          <a:xfrm>
            <a:off x="0" y="-635236"/>
            <a:ext cx="1426426" cy="320965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1560EEC-57AD-A0E3-D446-196CEFA26B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3873" t="76950"/>
          <a:stretch/>
        </p:blipFill>
        <p:spPr>
          <a:xfrm>
            <a:off x="7787340" y="5277224"/>
            <a:ext cx="4404659" cy="158077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46030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F289E-48C3-BD23-0B3C-1EFCCED54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21CB1-AAA2-4BA3-B009-A9CFD5D185F4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2C0D24D-DEF6-1A2F-7E0F-22FDDD18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ADAA72-64F8-6F78-1CB5-AFBB48C5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F657-E643-45AD-BD4D-489EDE63C36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EC32F5-6628-3452-2194-125A452DE3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39"/>
          <a:stretch/>
        </p:blipFill>
        <p:spPr>
          <a:xfrm>
            <a:off x="0" y="-635236"/>
            <a:ext cx="1426426" cy="32096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2DACC74-D726-4DB8-A794-323B2A925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3873" t="76950"/>
          <a:stretch/>
        </p:blipFill>
        <p:spPr>
          <a:xfrm>
            <a:off x="7787340" y="5277224"/>
            <a:ext cx="4404659" cy="158077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61303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1034C7-14A5-7EA2-4A0F-E20C0FC10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4432A0-8662-360A-1DE2-45146BEAA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5AF0923-1A9C-30AF-C712-52A9E4FBD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DA40E0-EE99-8443-353A-572D6D79B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21CB1-AAA2-4BA3-B009-A9CFD5D185F4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EB532A-EBFF-A237-E9E8-FC8BC6B41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85E0A8-2C01-3558-61E5-6C859C27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F657-E643-45AD-BD4D-489EDE63C36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F13964A-221E-BCCF-1A12-7F34D857A3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39"/>
          <a:stretch/>
        </p:blipFill>
        <p:spPr>
          <a:xfrm>
            <a:off x="0" y="-635236"/>
            <a:ext cx="1426426" cy="320965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C025FC0-CCBC-C23F-8439-D3DB07BD96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3873" t="76950"/>
          <a:stretch/>
        </p:blipFill>
        <p:spPr>
          <a:xfrm>
            <a:off x="7787340" y="5277224"/>
            <a:ext cx="4404659" cy="158077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74055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EEA6CB-4594-09F5-C014-F224E154C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48524B1-50E4-7ECF-A165-CE1405373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D588EF8-63B7-E1FB-EC6A-691A0B103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1FFD82-2045-FD5F-998A-1ADCE79DD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21CB1-AAA2-4BA3-B009-A9CFD5D185F4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571C11-1CF7-AF32-03C7-264B1F2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2DF10C-3DB6-ED76-0675-C5558073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F657-E643-45AD-BD4D-489EDE63C36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34C4CB1-96BC-175A-D483-C728AA2C87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39"/>
          <a:stretch/>
        </p:blipFill>
        <p:spPr>
          <a:xfrm>
            <a:off x="0" y="-635236"/>
            <a:ext cx="1426426" cy="320965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A6250AE-9190-90D9-AECF-4C6B0F1961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3873" t="76950"/>
          <a:stretch/>
        </p:blipFill>
        <p:spPr>
          <a:xfrm>
            <a:off x="7787340" y="5277224"/>
            <a:ext cx="4404659" cy="158077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88267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3D196E9-C422-C7D6-A699-A817B1B34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DFCD1D-2D60-E516-B09D-02E63CC73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507E9A-C221-61F0-B084-0B60F9137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21CB1-AAA2-4BA3-B009-A9CFD5D185F4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888D51-532B-D5D4-B78B-0B35FDA74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8A1621-7195-A4B6-4A3F-DD1911F2E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BF657-E643-45AD-BD4D-489EDE63C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67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135A28-220D-0FAC-0E8A-4B4477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5" b="43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06D7B70-BD5E-2666-208D-BFE4C53664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159" y="1165946"/>
            <a:ext cx="6047657" cy="340299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8BD5DFD-9A97-CB0A-D751-292284D54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4776" y="1122363"/>
            <a:ext cx="7560236" cy="238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4A48E04-12B2-3E6D-E697-EA1A2168F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4776" y="3602038"/>
            <a:ext cx="7560236" cy="1655762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89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4685DAA-4580-E54C-6316-A6099032F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7C48685-BA26-70D9-427D-A32E04407AD0}"/>
              </a:ext>
            </a:extLst>
          </p:cNvPr>
          <p:cNvGrpSpPr/>
          <p:nvPr/>
        </p:nvGrpSpPr>
        <p:grpSpPr>
          <a:xfrm>
            <a:off x="3691638" y="2183995"/>
            <a:ext cx="5512128" cy="2155814"/>
            <a:chOff x="3560126" y="2183995"/>
            <a:chExt cx="5283223" cy="215581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506D7B70-BD5E-2666-208D-BFE4C536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75"/>
            <a:stretch/>
          </p:blipFill>
          <p:spPr>
            <a:xfrm>
              <a:off x="3560126" y="2183995"/>
              <a:ext cx="2820713" cy="2155814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EC6BC95-8733-2F35-4271-0C86404B5F6C}"/>
                </a:ext>
              </a:extLst>
            </p:cNvPr>
            <p:cNvSpPr txBox="1"/>
            <p:nvPr/>
          </p:nvSpPr>
          <p:spPr>
            <a:xfrm>
              <a:off x="6022636" y="2703548"/>
              <a:ext cx="2820713" cy="861774"/>
            </a:xfrm>
            <a:prstGeom prst="rect">
              <a:avLst/>
            </a:prstGeom>
            <a:noFill/>
            <a:effectLst>
              <a:outerShdw blurRad="12700" dist="25400" dir="540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5000" b="1" dirty="0">
                  <a:gradFill>
                    <a:gsLst>
                      <a:gs pos="100000">
                        <a:srgbClr val="7BF16F"/>
                      </a:gs>
                      <a:gs pos="44850">
                        <a:srgbClr val="C00000"/>
                      </a:gs>
                      <a:gs pos="65000">
                        <a:schemeClr val="tx1"/>
                      </a:gs>
                    </a:gsLst>
                    <a:lin ang="5400000" scaled="1"/>
                  </a:gra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结束页</a:t>
              </a:r>
              <a:endParaRPr lang="zh-CN" altLang="en-US" sz="3200" b="1" dirty="0">
                <a:gradFill>
                  <a:gsLst>
                    <a:gs pos="100000">
                      <a:srgbClr val="7BF16F"/>
                    </a:gs>
                    <a:gs pos="44850">
                      <a:srgbClr val="C00000"/>
                    </a:gs>
                    <a:gs pos="65000">
                      <a:schemeClr val="tx1"/>
                    </a:gs>
                  </a:gsLst>
                  <a:lin ang="5400000" scaled="1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6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E80AFDB-146F-73EA-1C92-0067BFA44C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3" r="16952" b="13703"/>
          <a:stretch/>
        </p:blipFill>
        <p:spPr>
          <a:xfrm>
            <a:off x="1225196" y="1755517"/>
            <a:ext cx="3388386" cy="283513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8DC56DD-9375-A811-E75D-95C61715AE98}"/>
              </a:ext>
            </a:extLst>
          </p:cNvPr>
          <p:cNvSpPr txBox="1"/>
          <p:nvPr/>
        </p:nvSpPr>
        <p:spPr>
          <a:xfrm>
            <a:off x="4459828" y="567956"/>
            <a:ext cx="32723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/>
              <a:t>PNG</a:t>
            </a:r>
            <a:r>
              <a:rPr lang="zh-CN" altLang="en-US" sz="2500" b="1" dirty="0"/>
              <a:t>元素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CF9BEB6-09EE-9648-36C9-BAC2012D71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41"/>
          <a:stretch/>
        </p:blipFill>
        <p:spPr>
          <a:xfrm>
            <a:off x="5335120" y="1629136"/>
            <a:ext cx="6120409" cy="215927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722D957-6EB0-0CF2-6172-F03E78E4A2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2" r="2722" b="38949"/>
          <a:stretch/>
        </p:blipFill>
        <p:spPr>
          <a:xfrm>
            <a:off x="5162122" y="3133258"/>
            <a:ext cx="6219141" cy="145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38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</Words>
  <Application>Microsoft Office PowerPoint</Application>
  <PresentationFormat>宽屏</PresentationFormat>
  <Paragraphs>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文君 宗</cp:lastModifiedBy>
  <cp:revision>7</cp:revision>
  <dcterms:created xsi:type="dcterms:W3CDTF">2024-01-30T07:23:27Z</dcterms:created>
  <dcterms:modified xsi:type="dcterms:W3CDTF">2024-02-05T06:55:37Z</dcterms:modified>
</cp:coreProperties>
</file>