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4" r:id="rId2"/>
    <p:sldMasterId id="2147483681" r:id="rId3"/>
  </p:sldMasterIdLst>
  <p:notesMasterIdLst>
    <p:notesMasterId r:id="rId11"/>
  </p:notesMasterIdLst>
  <p:sldIdLst>
    <p:sldId id="8177" r:id="rId4"/>
    <p:sldId id="10043" r:id="rId5"/>
    <p:sldId id="10045" r:id="rId6"/>
    <p:sldId id="10046" r:id="rId7"/>
    <p:sldId id="10047" r:id="rId8"/>
    <p:sldId id="10048" r:id="rId9"/>
    <p:sldId id="10042" r:id="rId10"/>
  </p:sldIdLst>
  <p:sldSz cx="12192000" cy="6858000"/>
  <p:notesSz cx="6858000" cy="9144000"/>
  <p:custDataLst>
    <p:tags r:id="rId1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 userDrawn="1">
          <p15:clr>
            <a:srgbClr val="A4A3A4"/>
          </p15:clr>
        </p15:guide>
        <p15:guide id="2" pos="384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EDEF"/>
    <a:srgbClr val="003C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91" d="100"/>
          <a:sy n="91" d="100"/>
        </p:scale>
        <p:origin x="343" y="41"/>
      </p:cViewPr>
      <p:guideLst>
        <p:guide orient="horz" pos="2159"/>
        <p:guide pos="384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2024/7/8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A7EF6-50A4-446D-9DC2-2DA943250025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8E845-5589-4427-8005-86BB9AA42EC7}" type="datetimeFigureOut">
              <a:rPr lang="zh-CN" altLang="en-US" smtClean="0"/>
              <a:t>2024/7/8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E0BDF-E8BC-46AD-95E6-113A32C91EF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8E845-5589-4427-8005-86BB9AA42EC7}" type="datetimeFigureOut">
              <a:rPr lang="zh-CN" altLang="en-US" smtClean="0"/>
              <a:t>2024/7/8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E0BDF-E8BC-46AD-95E6-113A32C91EF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8E845-5589-4427-8005-86BB9AA42EC7}" type="datetimeFigureOut">
              <a:rPr lang="zh-CN" altLang="en-US" smtClean="0"/>
              <a:t>2024/7/8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E0BDF-E8BC-46AD-95E6-113A32C91EF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7163F642-EA10-8E4A-A0FF-2C022AF7DB52}" type="datetime1">
              <a:rPr lang="zh-CN" altLang="en-US" smtClean="0"/>
              <a:t>2024/7/8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0293A8B-7656-41F7-B47F-4F4E036E5275}" type="slidenum">
              <a:rPr lang="en-US" altLang="zh-CN" smtClean="0"/>
              <a:t>‹#›</a:t>
            </a:fld>
            <a:endParaRPr lang="zh-CN" altLang="en-US" dirty="0"/>
          </a:p>
        </p:txBody>
      </p:sp>
      <p:grpSp>
        <p:nvGrpSpPr>
          <p:cNvPr id="8" name="组合 7"/>
          <p:cNvGrpSpPr/>
          <p:nvPr userDrawn="1"/>
        </p:nvGrpSpPr>
        <p:grpSpPr>
          <a:xfrm>
            <a:off x="8066016" y="99986"/>
            <a:ext cx="3983250" cy="841321"/>
            <a:chOff x="8066016" y="99986"/>
            <a:chExt cx="3983250" cy="841321"/>
          </a:xfrm>
        </p:grpSpPr>
        <p:sp>
          <p:nvSpPr>
            <p:cNvPr id="10" name="圆角矩形 9"/>
            <p:cNvSpPr/>
            <p:nvPr userDrawn="1"/>
          </p:nvSpPr>
          <p:spPr>
            <a:xfrm>
              <a:off x="9577784" y="232573"/>
              <a:ext cx="1800000" cy="87192"/>
            </a:xfrm>
            <a:prstGeom prst="round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20000"/>
                  </a:schemeClr>
                </a:gs>
                <a:gs pos="78000">
                  <a:schemeClr val="accent1">
                    <a:lumMod val="45000"/>
                    <a:lumOff val="55000"/>
                    <a:alpha val="20000"/>
                  </a:schemeClr>
                </a:gs>
                <a:gs pos="100000">
                  <a:srgbClr val="014DA2">
                    <a:alpha val="4000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圆角矩形 10"/>
            <p:cNvSpPr/>
            <p:nvPr userDrawn="1"/>
          </p:nvSpPr>
          <p:spPr>
            <a:xfrm>
              <a:off x="9145736" y="405679"/>
              <a:ext cx="2160000" cy="87192"/>
            </a:xfrm>
            <a:prstGeom prst="round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20000"/>
                  </a:schemeClr>
                </a:gs>
                <a:gs pos="78000">
                  <a:schemeClr val="accent1">
                    <a:lumMod val="45000"/>
                    <a:lumOff val="55000"/>
                    <a:alpha val="20000"/>
                  </a:schemeClr>
                </a:gs>
                <a:gs pos="100000">
                  <a:srgbClr val="014DA2">
                    <a:alpha val="4000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圆角矩形 11"/>
            <p:cNvSpPr/>
            <p:nvPr userDrawn="1"/>
          </p:nvSpPr>
          <p:spPr>
            <a:xfrm>
              <a:off x="8569592" y="578785"/>
              <a:ext cx="2880000" cy="87192"/>
            </a:xfrm>
            <a:prstGeom prst="round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20000"/>
                  </a:schemeClr>
                </a:gs>
                <a:gs pos="78000">
                  <a:schemeClr val="accent1">
                    <a:lumMod val="45000"/>
                    <a:lumOff val="55000"/>
                    <a:alpha val="20000"/>
                  </a:schemeClr>
                </a:gs>
                <a:gs pos="100000">
                  <a:srgbClr val="014DA2">
                    <a:alpha val="4000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圆角矩形 12"/>
            <p:cNvSpPr/>
            <p:nvPr userDrawn="1"/>
          </p:nvSpPr>
          <p:spPr>
            <a:xfrm>
              <a:off x="8066016" y="751892"/>
              <a:ext cx="3600000" cy="87192"/>
            </a:xfrm>
            <a:prstGeom prst="round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20000"/>
                  </a:schemeClr>
                </a:gs>
                <a:gs pos="78000">
                  <a:schemeClr val="accent1">
                    <a:lumMod val="45000"/>
                    <a:lumOff val="55000"/>
                    <a:alpha val="20000"/>
                  </a:schemeClr>
                </a:gs>
                <a:gs pos="100000">
                  <a:srgbClr val="014DA2">
                    <a:alpha val="4000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4" name="图片 13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26235" y="99986"/>
              <a:ext cx="823031" cy="841321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1414" y="217133"/>
            <a:ext cx="11566205" cy="644004"/>
          </a:xfrm>
          <a:prstGeom prst="rect">
            <a:avLst/>
          </a:prstGeom>
        </p:spPr>
        <p:txBody>
          <a:bodyPr tIns="72000" bIns="72000" anchor="ctr" anchorCtr="0"/>
          <a:lstStyle>
            <a:lvl1pPr>
              <a:defRPr sz="32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46746" y="6416170"/>
            <a:ext cx="2743200" cy="365125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7B9C64DA-A8C9-2940-84B3-A9E8FD2CB2F2}" type="datetime1">
              <a:rPr lang="zh-CN" altLang="en-US" smtClean="0"/>
              <a:t>2024/7/8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0293A8B-7656-41F7-B47F-4F4E036E5275}" type="slidenum">
              <a:rPr lang="en-US" altLang="zh-CN" smtClean="0"/>
              <a:t>‹#›</a:t>
            </a:fld>
            <a:endParaRPr lang="zh-CN" altLang="en-US"/>
          </a:p>
        </p:txBody>
      </p:sp>
      <p:sp>
        <p:nvSpPr>
          <p:cNvPr id="12" name="文本占位符 2"/>
          <p:cNvSpPr>
            <a:spLocks noGrp="1"/>
          </p:cNvSpPr>
          <p:nvPr>
            <p:ph idx="1" hasCustomPrompt="1"/>
          </p:nvPr>
        </p:nvSpPr>
        <p:spPr>
          <a:xfrm>
            <a:off x="480060" y="1036321"/>
            <a:ext cx="11163599" cy="5147342"/>
          </a:xfrm>
          <a:custGeom>
            <a:avLst/>
            <a:gdLst>
              <a:gd name="connsiteX0" fmla="*/ 0 w 10857753"/>
              <a:gd name="connsiteY0" fmla="*/ 0 h 5136439"/>
              <a:gd name="connsiteX1" fmla="*/ 10857753 w 10857753"/>
              <a:gd name="connsiteY1" fmla="*/ 0 h 5136439"/>
              <a:gd name="connsiteX2" fmla="*/ 10857753 w 10857753"/>
              <a:gd name="connsiteY2" fmla="*/ 5136439 h 5136439"/>
              <a:gd name="connsiteX3" fmla="*/ 0 w 10857753"/>
              <a:gd name="connsiteY3" fmla="*/ 5136439 h 5136439"/>
              <a:gd name="connsiteX4" fmla="*/ 0 w 10857753"/>
              <a:gd name="connsiteY4" fmla="*/ 0 h 5136439"/>
              <a:gd name="connsiteX0-1" fmla="*/ 0 w 10857753"/>
              <a:gd name="connsiteY0-2" fmla="*/ 0 h 5136439"/>
              <a:gd name="connsiteX1-3" fmla="*/ 10857753 w 10857753"/>
              <a:gd name="connsiteY1-4" fmla="*/ 0 h 5136439"/>
              <a:gd name="connsiteX2-5" fmla="*/ 10855126 w 10857753"/>
              <a:gd name="connsiteY2-6" fmla="*/ 4956679 h 5136439"/>
              <a:gd name="connsiteX3-7" fmla="*/ 10857753 w 10857753"/>
              <a:gd name="connsiteY3-8" fmla="*/ 5136439 h 5136439"/>
              <a:gd name="connsiteX4-9" fmla="*/ 0 w 10857753"/>
              <a:gd name="connsiteY4-10" fmla="*/ 5136439 h 5136439"/>
              <a:gd name="connsiteX5" fmla="*/ 0 w 10857753"/>
              <a:gd name="connsiteY5" fmla="*/ 0 h 5136439"/>
              <a:gd name="connsiteX0-11" fmla="*/ 0 w 10857753"/>
              <a:gd name="connsiteY0-12" fmla="*/ 0 h 5142745"/>
              <a:gd name="connsiteX1-13" fmla="*/ 10857753 w 10857753"/>
              <a:gd name="connsiteY1-14" fmla="*/ 0 h 5142745"/>
              <a:gd name="connsiteX2-15" fmla="*/ 10855126 w 10857753"/>
              <a:gd name="connsiteY2-16" fmla="*/ 4956679 h 5142745"/>
              <a:gd name="connsiteX3-17" fmla="*/ 10687486 w 10857753"/>
              <a:gd name="connsiteY3-18" fmla="*/ 5142745 h 5142745"/>
              <a:gd name="connsiteX4-19" fmla="*/ 0 w 10857753"/>
              <a:gd name="connsiteY4-20" fmla="*/ 5136439 h 5142745"/>
              <a:gd name="connsiteX5-21" fmla="*/ 0 w 10857753"/>
              <a:gd name="connsiteY5-22" fmla="*/ 0 h 5142745"/>
              <a:gd name="connsiteX0-23" fmla="*/ 0 w 10857753"/>
              <a:gd name="connsiteY0-24" fmla="*/ 0 h 5142745"/>
              <a:gd name="connsiteX1-25" fmla="*/ 10857753 w 10857753"/>
              <a:gd name="connsiteY1-26" fmla="*/ 0 h 5142745"/>
              <a:gd name="connsiteX2-27" fmla="*/ 10855126 w 10857753"/>
              <a:gd name="connsiteY2-28" fmla="*/ 4956679 h 5142745"/>
              <a:gd name="connsiteX3-29" fmla="*/ 10687486 w 10857753"/>
              <a:gd name="connsiteY3-30" fmla="*/ 5142745 h 5142745"/>
              <a:gd name="connsiteX4-31" fmla="*/ 0 w 10857753"/>
              <a:gd name="connsiteY4-32" fmla="*/ 5136439 h 5142745"/>
              <a:gd name="connsiteX5-33" fmla="*/ 0 w 10857753"/>
              <a:gd name="connsiteY5-34" fmla="*/ 0 h 5142745"/>
              <a:gd name="connsiteX0-35" fmla="*/ 0 w 10857753"/>
              <a:gd name="connsiteY0-36" fmla="*/ 0 h 5142747"/>
              <a:gd name="connsiteX1-37" fmla="*/ 10857753 w 10857753"/>
              <a:gd name="connsiteY1-38" fmla="*/ 0 h 5142747"/>
              <a:gd name="connsiteX2-39" fmla="*/ 10855126 w 10857753"/>
              <a:gd name="connsiteY2-40" fmla="*/ 4956679 h 5142747"/>
              <a:gd name="connsiteX3-41" fmla="*/ 10687486 w 10857753"/>
              <a:gd name="connsiteY3-42" fmla="*/ 5142745 h 5142747"/>
              <a:gd name="connsiteX4-43" fmla="*/ 0 w 10857753"/>
              <a:gd name="connsiteY4-44" fmla="*/ 5136439 h 5142747"/>
              <a:gd name="connsiteX5-45" fmla="*/ 0 w 10857753"/>
              <a:gd name="connsiteY5-46" fmla="*/ 0 h 5142747"/>
              <a:gd name="connsiteX0-47" fmla="*/ 0 w 10857753"/>
              <a:gd name="connsiteY0-48" fmla="*/ 0 h 5142903"/>
              <a:gd name="connsiteX1-49" fmla="*/ 10857753 w 10857753"/>
              <a:gd name="connsiteY1-50" fmla="*/ 0 h 5142903"/>
              <a:gd name="connsiteX2-51" fmla="*/ 10855126 w 10857753"/>
              <a:gd name="connsiteY2-52" fmla="*/ 4956679 h 5142903"/>
              <a:gd name="connsiteX3-53" fmla="*/ 10687486 w 10857753"/>
              <a:gd name="connsiteY3-54" fmla="*/ 5142745 h 5142903"/>
              <a:gd name="connsiteX4-55" fmla="*/ 0 w 10857753"/>
              <a:gd name="connsiteY4-56" fmla="*/ 5136439 h 5142903"/>
              <a:gd name="connsiteX5-57" fmla="*/ 0 w 10857753"/>
              <a:gd name="connsiteY5-58" fmla="*/ 0 h 5142903"/>
              <a:gd name="connsiteX0-59" fmla="*/ 0 w 10857753"/>
              <a:gd name="connsiteY0-60" fmla="*/ 0 h 5142823"/>
              <a:gd name="connsiteX1-61" fmla="*/ 10857753 w 10857753"/>
              <a:gd name="connsiteY1-62" fmla="*/ 0 h 5142823"/>
              <a:gd name="connsiteX2-63" fmla="*/ 10855126 w 10857753"/>
              <a:gd name="connsiteY2-64" fmla="*/ 4956679 h 5142823"/>
              <a:gd name="connsiteX3-65" fmla="*/ 10687486 w 10857753"/>
              <a:gd name="connsiteY3-66" fmla="*/ 5142745 h 5142823"/>
              <a:gd name="connsiteX4-67" fmla="*/ 0 w 10857753"/>
              <a:gd name="connsiteY4-68" fmla="*/ 5136439 h 5142823"/>
              <a:gd name="connsiteX5-69" fmla="*/ 0 w 10857753"/>
              <a:gd name="connsiteY5-70" fmla="*/ 0 h 5142823"/>
              <a:gd name="connsiteX0-71" fmla="*/ 0 w 10857753"/>
              <a:gd name="connsiteY0-72" fmla="*/ 0 h 5142926"/>
              <a:gd name="connsiteX1-73" fmla="*/ 10857753 w 10857753"/>
              <a:gd name="connsiteY1-74" fmla="*/ 0 h 5142926"/>
              <a:gd name="connsiteX2-75" fmla="*/ 10855126 w 10857753"/>
              <a:gd name="connsiteY2-76" fmla="*/ 4956679 h 5142926"/>
              <a:gd name="connsiteX3-77" fmla="*/ 10687486 w 10857753"/>
              <a:gd name="connsiteY3-78" fmla="*/ 5142745 h 5142926"/>
              <a:gd name="connsiteX4-79" fmla="*/ 0 w 10857753"/>
              <a:gd name="connsiteY4-80" fmla="*/ 5136439 h 5142926"/>
              <a:gd name="connsiteX5-81" fmla="*/ 0 w 10857753"/>
              <a:gd name="connsiteY5-82" fmla="*/ 0 h 5142926"/>
              <a:gd name="connsiteX0-83" fmla="*/ 0 w 10857753"/>
              <a:gd name="connsiteY0-84" fmla="*/ 0 h 5142954"/>
              <a:gd name="connsiteX1-85" fmla="*/ 10857753 w 10857753"/>
              <a:gd name="connsiteY1-86" fmla="*/ 0 h 5142954"/>
              <a:gd name="connsiteX2-87" fmla="*/ 10855126 w 10857753"/>
              <a:gd name="connsiteY2-88" fmla="*/ 4963817 h 5142954"/>
              <a:gd name="connsiteX3-89" fmla="*/ 10687486 w 10857753"/>
              <a:gd name="connsiteY3-90" fmla="*/ 5142745 h 5142954"/>
              <a:gd name="connsiteX4-91" fmla="*/ 0 w 10857753"/>
              <a:gd name="connsiteY4-92" fmla="*/ 5136439 h 5142954"/>
              <a:gd name="connsiteX5-93" fmla="*/ 0 w 10857753"/>
              <a:gd name="connsiteY5-94" fmla="*/ 0 h 5142954"/>
              <a:gd name="connsiteX0-95" fmla="*/ 0 w 10857753"/>
              <a:gd name="connsiteY0-96" fmla="*/ 0 h 5142954"/>
              <a:gd name="connsiteX1-97" fmla="*/ 10857753 w 10857753"/>
              <a:gd name="connsiteY1-98" fmla="*/ 0 h 5142954"/>
              <a:gd name="connsiteX2-99" fmla="*/ 10855126 w 10857753"/>
              <a:gd name="connsiteY2-100" fmla="*/ 4963817 h 5142954"/>
              <a:gd name="connsiteX3-101" fmla="*/ 10687486 w 10857753"/>
              <a:gd name="connsiteY3-102" fmla="*/ 5142745 h 5142954"/>
              <a:gd name="connsiteX4-103" fmla="*/ 0 w 10857753"/>
              <a:gd name="connsiteY4-104" fmla="*/ 5136439 h 5142954"/>
              <a:gd name="connsiteX5-105" fmla="*/ 0 w 10857753"/>
              <a:gd name="connsiteY5-106" fmla="*/ 0 h 5142954"/>
              <a:gd name="connsiteX0-107" fmla="*/ 0 w 10857753"/>
              <a:gd name="connsiteY0-108" fmla="*/ 0 h 5143138"/>
              <a:gd name="connsiteX1-109" fmla="*/ 10857753 w 10857753"/>
              <a:gd name="connsiteY1-110" fmla="*/ 0 h 5143138"/>
              <a:gd name="connsiteX2-111" fmla="*/ 10855126 w 10857753"/>
              <a:gd name="connsiteY2-112" fmla="*/ 4963817 h 5143138"/>
              <a:gd name="connsiteX3-113" fmla="*/ 10687486 w 10857753"/>
              <a:gd name="connsiteY3-114" fmla="*/ 5142745 h 5143138"/>
              <a:gd name="connsiteX4-115" fmla="*/ 0 w 10857753"/>
              <a:gd name="connsiteY4-116" fmla="*/ 5136439 h 5143138"/>
              <a:gd name="connsiteX5-117" fmla="*/ 0 w 10857753"/>
              <a:gd name="connsiteY5-118" fmla="*/ 0 h 514313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21" y="connsiteY5-22"/>
              </a:cxn>
            </a:cxnLst>
            <a:rect l="l" t="t" r="r" b="b"/>
            <a:pathLst>
              <a:path w="10857753" h="5143138">
                <a:moveTo>
                  <a:pt x="0" y="0"/>
                </a:moveTo>
                <a:lnTo>
                  <a:pt x="10857753" y="0"/>
                </a:lnTo>
                <a:cubicBezTo>
                  <a:pt x="10856877" y="1652226"/>
                  <a:pt x="10856002" y="4910484"/>
                  <a:pt x="10855126" y="4963817"/>
                </a:cubicBezTo>
                <a:cubicBezTo>
                  <a:pt x="10840364" y="5128486"/>
                  <a:pt x="10747038" y="5146323"/>
                  <a:pt x="10687486" y="5142745"/>
                </a:cubicBezTo>
                <a:lnTo>
                  <a:pt x="0" y="5136439"/>
                </a:lnTo>
                <a:lnTo>
                  <a:pt x="0" y="0"/>
                </a:lnTo>
                <a:close/>
              </a:path>
            </a:pathLst>
          </a:custGeom>
          <a:noFill/>
          <a:ln w="19050" cap="flat" cmpd="sng" algn="ctr">
            <a:gradFill flip="none" rotWithShape="1">
              <a:gsLst>
                <a:gs pos="0">
                  <a:srgbClr val="9DC3E6"/>
                </a:gs>
                <a:gs pos="35000">
                  <a:schemeClr val="accent1">
                    <a:lumMod val="45000"/>
                    <a:lumOff val="55000"/>
                  </a:schemeClr>
                </a:gs>
                <a:gs pos="70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rect">
                <a:fillToRect l="50000" t="50000" r="50000" b="50000"/>
              </a:path>
              <a:tileRect/>
            </a:gradFill>
            <a:prstDash val="solid"/>
            <a:miter lim="800000"/>
            <a:headEnd type="oval"/>
            <a:tailEnd type="oval"/>
          </a:ln>
          <a:effectLst/>
        </p:spPr>
        <p:txBody>
          <a:bodyPr>
            <a:normAutofit lnSpcReduction="10000"/>
          </a:bodyPr>
          <a:lstStyle>
            <a:lvl1pPr>
              <a:lnSpc>
                <a:spcPct val="140000"/>
              </a:lnSpc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lnSpc>
                <a:spcPct val="140000"/>
              </a:lnSpc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</a:lstStyle>
          <a:p>
            <a:pPr lvl="0">
              <a:lnSpc>
                <a:spcPct val="170000"/>
              </a:lnSpc>
            </a:pPr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4380" y="113334"/>
            <a:ext cx="11493240" cy="838081"/>
          </a:xfrm>
          <a:prstGeom prst="rect">
            <a:avLst/>
          </a:prstGeom>
        </p:spPr>
      </p:pic>
      <p:grpSp>
        <p:nvGrpSpPr>
          <p:cNvPr id="8" name="组合 7"/>
          <p:cNvGrpSpPr/>
          <p:nvPr userDrawn="1"/>
        </p:nvGrpSpPr>
        <p:grpSpPr>
          <a:xfrm>
            <a:off x="8066016" y="99986"/>
            <a:ext cx="3983250" cy="841321"/>
            <a:chOff x="8066016" y="99986"/>
            <a:chExt cx="3983250" cy="841321"/>
          </a:xfrm>
        </p:grpSpPr>
        <p:sp>
          <p:nvSpPr>
            <p:cNvPr id="10" name="圆角矩形 9"/>
            <p:cNvSpPr/>
            <p:nvPr userDrawn="1"/>
          </p:nvSpPr>
          <p:spPr>
            <a:xfrm>
              <a:off x="9577784" y="232573"/>
              <a:ext cx="1800000" cy="87192"/>
            </a:xfrm>
            <a:prstGeom prst="round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20000"/>
                  </a:schemeClr>
                </a:gs>
                <a:gs pos="78000">
                  <a:schemeClr val="accent1">
                    <a:lumMod val="45000"/>
                    <a:lumOff val="55000"/>
                    <a:alpha val="20000"/>
                  </a:schemeClr>
                </a:gs>
                <a:gs pos="100000">
                  <a:srgbClr val="014DA2">
                    <a:alpha val="4000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圆角矩形 10"/>
            <p:cNvSpPr/>
            <p:nvPr userDrawn="1"/>
          </p:nvSpPr>
          <p:spPr>
            <a:xfrm>
              <a:off x="9145736" y="405679"/>
              <a:ext cx="2160000" cy="87192"/>
            </a:xfrm>
            <a:prstGeom prst="round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20000"/>
                  </a:schemeClr>
                </a:gs>
                <a:gs pos="78000">
                  <a:schemeClr val="accent1">
                    <a:lumMod val="45000"/>
                    <a:lumOff val="55000"/>
                    <a:alpha val="20000"/>
                  </a:schemeClr>
                </a:gs>
                <a:gs pos="100000">
                  <a:srgbClr val="014DA2">
                    <a:alpha val="4000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圆角矩形 12"/>
            <p:cNvSpPr/>
            <p:nvPr userDrawn="1"/>
          </p:nvSpPr>
          <p:spPr>
            <a:xfrm>
              <a:off x="8569592" y="578785"/>
              <a:ext cx="2880000" cy="87192"/>
            </a:xfrm>
            <a:prstGeom prst="round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20000"/>
                  </a:schemeClr>
                </a:gs>
                <a:gs pos="78000">
                  <a:schemeClr val="accent1">
                    <a:lumMod val="45000"/>
                    <a:lumOff val="55000"/>
                    <a:alpha val="20000"/>
                  </a:schemeClr>
                </a:gs>
                <a:gs pos="100000">
                  <a:srgbClr val="014DA2">
                    <a:alpha val="4000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圆角矩形 13"/>
            <p:cNvSpPr/>
            <p:nvPr userDrawn="1"/>
          </p:nvSpPr>
          <p:spPr>
            <a:xfrm>
              <a:off x="8066016" y="751892"/>
              <a:ext cx="3600000" cy="87192"/>
            </a:xfrm>
            <a:prstGeom prst="round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20000"/>
                  </a:schemeClr>
                </a:gs>
                <a:gs pos="78000">
                  <a:schemeClr val="accent1">
                    <a:lumMod val="45000"/>
                    <a:lumOff val="55000"/>
                    <a:alpha val="20000"/>
                  </a:schemeClr>
                </a:gs>
                <a:gs pos="100000">
                  <a:srgbClr val="014DA2">
                    <a:alpha val="4000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5" name="图片 14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26235" y="99986"/>
              <a:ext cx="823031" cy="841321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17133"/>
            <a:ext cx="11409419" cy="644004"/>
          </a:xfrm>
          <a:prstGeom prst="rect">
            <a:avLst/>
          </a:prstGeom>
        </p:spPr>
        <p:txBody>
          <a:bodyPr tIns="72000" bIns="72000" anchor="ctr" anchorCtr="0"/>
          <a:lstStyle>
            <a:lvl1pPr>
              <a:defRPr sz="32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5E2D151-C7AD-CC4B-88F6-C9C7A8D093E0}" type="datetime1">
              <a:rPr lang="zh-CN" altLang="en-US" smtClean="0"/>
              <a:t>2024/7/8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0293A8B-7656-41F7-B47F-4F4E036E5275}" type="slidenum">
              <a:rPr lang="en-US" altLang="zh-CN" smtClean="0"/>
              <a:t>‹#›</a:t>
            </a:fld>
            <a:endParaRPr lang="zh-CN" altLang="en-US" dirty="0"/>
          </a:p>
        </p:txBody>
      </p:sp>
      <p:sp>
        <p:nvSpPr>
          <p:cNvPr id="12" name="文本占位符 2"/>
          <p:cNvSpPr>
            <a:spLocks noGrp="1"/>
          </p:cNvSpPr>
          <p:nvPr>
            <p:ph idx="1" hasCustomPrompt="1"/>
          </p:nvPr>
        </p:nvSpPr>
        <p:spPr>
          <a:xfrm>
            <a:off x="480060" y="1036321"/>
            <a:ext cx="11163599" cy="5147342"/>
          </a:xfrm>
          <a:custGeom>
            <a:avLst/>
            <a:gdLst>
              <a:gd name="connsiteX0" fmla="*/ 0 w 10857753"/>
              <a:gd name="connsiteY0" fmla="*/ 0 h 5136439"/>
              <a:gd name="connsiteX1" fmla="*/ 10857753 w 10857753"/>
              <a:gd name="connsiteY1" fmla="*/ 0 h 5136439"/>
              <a:gd name="connsiteX2" fmla="*/ 10857753 w 10857753"/>
              <a:gd name="connsiteY2" fmla="*/ 5136439 h 5136439"/>
              <a:gd name="connsiteX3" fmla="*/ 0 w 10857753"/>
              <a:gd name="connsiteY3" fmla="*/ 5136439 h 5136439"/>
              <a:gd name="connsiteX4" fmla="*/ 0 w 10857753"/>
              <a:gd name="connsiteY4" fmla="*/ 0 h 5136439"/>
              <a:gd name="connsiteX0-1" fmla="*/ 0 w 10857753"/>
              <a:gd name="connsiteY0-2" fmla="*/ 0 h 5136439"/>
              <a:gd name="connsiteX1-3" fmla="*/ 10857753 w 10857753"/>
              <a:gd name="connsiteY1-4" fmla="*/ 0 h 5136439"/>
              <a:gd name="connsiteX2-5" fmla="*/ 10855126 w 10857753"/>
              <a:gd name="connsiteY2-6" fmla="*/ 4956679 h 5136439"/>
              <a:gd name="connsiteX3-7" fmla="*/ 10857753 w 10857753"/>
              <a:gd name="connsiteY3-8" fmla="*/ 5136439 h 5136439"/>
              <a:gd name="connsiteX4-9" fmla="*/ 0 w 10857753"/>
              <a:gd name="connsiteY4-10" fmla="*/ 5136439 h 5136439"/>
              <a:gd name="connsiteX5" fmla="*/ 0 w 10857753"/>
              <a:gd name="connsiteY5" fmla="*/ 0 h 5136439"/>
              <a:gd name="connsiteX0-11" fmla="*/ 0 w 10857753"/>
              <a:gd name="connsiteY0-12" fmla="*/ 0 h 5142745"/>
              <a:gd name="connsiteX1-13" fmla="*/ 10857753 w 10857753"/>
              <a:gd name="connsiteY1-14" fmla="*/ 0 h 5142745"/>
              <a:gd name="connsiteX2-15" fmla="*/ 10855126 w 10857753"/>
              <a:gd name="connsiteY2-16" fmla="*/ 4956679 h 5142745"/>
              <a:gd name="connsiteX3-17" fmla="*/ 10687486 w 10857753"/>
              <a:gd name="connsiteY3-18" fmla="*/ 5142745 h 5142745"/>
              <a:gd name="connsiteX4-19" fmla="*/ 0 w 10857753"/>
              <a:gd name="connsiteY4-20" fmla="*/ 5136439 h 5142745"/>
              <a:gd name="connsiteX5-21" fmla="*/ 0 w 10857753"/>
              <a:gd name="connsiteY5-22" fmla="*/ 0 h 5142745"/>
              <a:gd name="connsiteX0-23" fmla="*/ 0 w 10857753"/>
              <a:gd name="connsiteY0-24" fmla="*/ 0 h 5142745"/>
              <a:gd name="connsiteX1-25" fmla="*/ 10857753 w 10857753"/>
              <a:gd name="connsiteY1-26" fmla="*/ 0 h 5142745"/>
              <a:gd name="connsiteX2-27" fmla="*/ 10855126 w 10857753"/>
              <a:gd name="connsiteY2-28" fmla="*/ 4956679 h 5142745"/>
              <a:gd name="connsiteX3-29" fmla="*/ 10687486 w 10857753"/>
              <a:gd name="connsiteY3-30" fmla="*/ 5142745 h 5142745"/>
              <a:gd name="connsiteX4-31" fmla="*/ 0 w 10857753"/>
              <a:gd name="connsiteY4-32" fmla="*/ 5136439 h 5142745"/>
              <a:gd name="connsiteX5-33" fmla="*/ 0 w 10857753"/>
              <a:gd name="connsiteY5-34" fmla="*/ 0 h 5142745"/>
              <a:gd name="connsiteX0-35" fmla="*/ 0 w 10857753"/>
              <a:gd name="connsiteY0-36" fmla="*/ 0 h 5142747"/>
              <a:gd name="connsiteX1-37" fmla="*/ 10857753 w 10857753"/>
              <a:gd name="connsiteY1-38" fmla="*/ 0 h 5142747"/>
              <a:gd name="connsiteX2-39" fmla="*/ 10855126 w 10857753"/>
              <a:gd name="connsiteY2-40" fmla="*/ 4956679 h 5142747"/>
              <a:gd name="connsiteX3-41" fmla="*/ 10687486 w 10857753"/>
              <a:gd name="connsiteY3-42" fmla="*/ 5142745 h 5142747"/>
              <a:gd name="connsiteX4-43" fmla="*/ 0 w 10857753"/>
              <a:gd name="connsiteY4-44" fmla="*/ 5136439 h 5142747"/>
              <a:gd name="connsiteX5-45" fmla="*/ 0 w 10857753"/>
              <a:gd name="connsiteY5-46" fmla="*/ 0 h 5142747"/>
              <a:gd name="connsiteX0-47" fmla="*/ 0 w 10857753"/>
              <a:gd name="connsiteY0-48" fmla="*/ 0 h 5142903"/>
              <a:gd name="connsiteX1-49" fmla="*/ 10857753 w 10857753"/>
              <a:gd name="connsiteY1-50" fmla="*/ 0 h 5142903"/>
              <a:gd name="connsiteX2-51" fmla="*/ 10855126 w 10857753"/>
              <a:gd name="connsiteY2-52" fmla="*/ 4956679 h 5142903"/>
              <a:gd name="connsiteX3-53" fmla="*/ 10687486 w 10857753"/>
              <a:gd name="connsiteY3-54" fmla="*/ 5142745 h 5142903"/>
              <a:gd name="connsiteX4-55" fmla="*/ 0 w 10857753"/>
              <a:gd name="connsiteY4-56" fmla="*/ 5136439 h 5142903"/>
              <a:gd name="connsiteX5-57" fmla="*/ 0 w 10857753"/>
              <a:gd name="connsiteY5-58" fmla="*/ 0 h 5142903"/>
              <a:gd name="connsiteX0-59" fmla="*/ 0 w 10857753"/>
              <a:gd name="connsiteY0-60" fmla="*/ 0 h 5142823"/>
              <a:gd name="connsiteX1-61" fmla="*/ 10857753 w 10857753"/>
              <a:gd name="connsiteY1-62" fmla="*/ 0 h 5142823"/>
              <a:gd name="connsiteX2-63" fmla="*/ 10855126 w 10857753"/>
              <a:gd name="connsiteY2-64" fmla="*/ 4956679 h 5142823"/>
              <a:gd name="connsiteX3-65" fmla="*/ 10687486 w 10857753"/>
              <a:gd name="connsiteY3-66" fmla="*/ 5142745 h 5142823"/>
              <a:gd name="connsiteX4-67" fmla="*/ 0 w 10857753"/>
              <a:gd name="connsiteY4-68" fmla="*/ 5136439 h 5142823"/>
              <a:gd name="connsiteX5-69" fmla="*/ 0 w 10857753"/>
              <a:gd name="connsiteY5-70" fmla="*/ 0 h 5142823"/>
              <a:gd name="connsiteX0-71" fmla="*/ 0 w 10857753"/>
              <a:gd name="connsiteY0-72" fmla="*/ 0 h 5142926"/>
              <a:gd name="connsiteX1-73" fmla="*/ 10857753 w 10857753"/>
              <a:gd name="connsiteY1-74" fmla="*/ 0 h 5142926"/>
              <a:gd name="connsiteX2-75" fmla="*/ 10855126 w 10857753"/>
              <a:gd name="connsiteY2-76" fmla="*/ 4956679 h 5142926"/>
              <a:gd name="connsiteX3-77" fmla="*/ 10687486 w 10857753"/>
              <a:gd name="connsiteY3-78" fmla="*/ 5142745 h 5142926"/>
              <a:gd name="connsiteX4-79" fmla="*/ 0 w 10857753"/>
              <a:gd name="connsiteY4-80" fmla="*/ 5136439 h 5142926"/>
              <a:gd name="connsiteX5-81" fmla="*/ 0 w 10857753"/>
              <a:gd name="connsiteY5-82" fmla="*/ 0 h 5142926"/>
              <a:gd name="connsiteX0-83" fmla="*/ 0 w 10857753"/>
              <a:gd name="connsiteY0-84" fmla="*/ 0 h 5142954"/>
              <a:gd name="connsiteX1-85" fmla="*/ 10857753 w 10857753"/>
              <a:gd name="connsiteY1-86" fmla="*/ 0 h 5142954"/>
              <a:gd name="connsiteX2-87" fmla="*/ 10855126 w 10857753"/>
              <a:gd name="connsiteY2-88" fmla="*/ 4963817 h 5142954"/>
              <a:gd name="connsiteX3-89" fmla="*/ 10687486 w 10857753"/>
              <a:gd name="connsiteY3-90" fmla="*/ 5142745 h 5142954"/>
              <a:gd name="connsiteX4-91" fmla="*/ 0 w 10857753"/>
              <a:gd name="connsiteY4-92" fmla="*/ 5136439 h 5142954"/>
              <a:gd name="connsiteX5-93" fmla="*/ 0 w 10857753"/>
              <a:gd name="connsiteY5-94" fmla="*/ 0 h 5142954"/>
              <a:gd name="connsiteX0-95" fmla="*/ 0 w 10857753"/>
              <a:gd name="connsiteY0-96" fmla="*/ 0 h 5142954"/>
              <a:gd name="connsiteX1-97" fmla="*/ 10857753 w 10857753"/>
              <a:gd name="connsiteY1-98" fmla="*/ 0 h 5142954"/>
              <a:gd name="connsiteX2-99" fmla="*/ 10855126 w 10857753"/>
              <a:gd name="connsiteY2-100" fmla="*/ 4963817 h 5142954"/>
              <a:gd name="connsiteX3-101" fmla="*/ 10687486 w 10857753"/>
              <a:gd name="connsiteY3-102" fmla="*/ 5142745 h 5142954"/>
              <a:gd name="connsiteX4-103" fmla="*/ 0 w 10857753"/>
              <a:gd name="connsiteY4-104" fmla="*/ 5136439 h 5142954"/>
              <a:gd name="connsiteX5-105" fmla="*/ 0 w 10857753"/>
              <a:gd name="connsiteY5-106" fmla="*/ 0 h 5142954"/>
              <a:gd name="connsiteX0-107" fmla="*/ 0 w 10857753"/>
              <a:gd name="connsiteY0-108" fmla="*/ 0 h 5143138"/>
              <a:gd name="connsiteX1-109" fmla="*/ 10857753 w 10857753"/>
              <a:gd name="connsiteY1-110" fmla="*/ 0 h 5143138"/>
              <a:gd name="connsiteX2-111" fmla="*/ 10855126 w 10857753"/>
              <a:gd name="connsiteY2-112" fmla="*/ 4963817 h 5143138"/>
              <a:gd name="connsiteX3-113" fmla="*/ 10687486 w 10857753"/>
              <a:gd name="connsiteY3-114" fmla="*/ 5142745 h 5143138"/>
              <a:gd name="connsiteX4-115" fmla="*/ 0 w 10857753"/>
              <a:gd name="connsiteY4-116" fmla="*/ 5136439 h 5143138"/>
              <a:gd name="connsiteX5-117" fmla="*/ 0 w 10857753"/>
              <a:gd name="connsiteY5-118" fmla="*/ 0 h 514313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21" y="connsiteY5-22"/>
              </a:cxn>
            </a:cxnLst>
            <a:rect l="l" t="t" r="r" b="b"/>
            <a:pathLst>
              <a:path w="10857753" h="5143138">
                <a:moveTo>
                  <a:pt x="0" y="0"/>
                </a:moveTo>
                <a:lnTo>
                  <a:pt x="10857753" y="0"/>
                </a:lnTo>
                <a:cubicBezTo>
                  <a:pt x="10856877" y="1652226"/>
                  <a:pt x="10856002" y="4910484"/>
                  <a:pt x="10855126" y="4963817"/>
                </a:cubicBezTo>
                <a:cubicBezTo>
                  <a:pt x="10840364" y="5128486"/>
                  <a:pt x="10747038" y="5146323"/>
                  <a:pt x="10687486" y="5142745"/>
                </a:cubicBezTo>
                <a:lnTo>
                  <a:pt x="0" y="5136439"/>
                </a:lnTo>
                <a:lnTo>
                  <a:pt x="0" y="0"/>
                </a:lnTo>
                <a:close/>
              </a:path>
            </a:pathLst>
          </a:custGeom>
          <a:noFill/>
          <a:ln w="19050" cap="flat" cmpd="sng" algn="ctr">
            <a:gradFill flip="none" rotWithShape="1">
              <a:gsLst>
                <a:gs pos="0">
                  <a:srgbClr val="9DC3E6"/>
                </a:gs>
                <a:gs pos="35000">
                  <a:schemeClr val="accent1">
                    <a:lumMod val="45000"/>
                    <a:lumOff val="55000"/>
                  </a:schemeClr>
                </a:gs>
                <a:gs pos="70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rect">
                <a:fillToRect l="50000" t="50000" r="50000" b="50000"/>
              </a:path>
              <a:tileRect/>
            </a:gradFill>
            <a:prstDash val="solid"/>
            <a:miter lim="800000"/>
            <a:headEnd type="oval"/>
            <a:tailEnd type="oval"/>
          </a:ln>
          <a:effectLst/>
        </p:spPr>
        <p:txBody>
          <a:bodyPr>
            <a:normAutofit lnSpcReduction="10000"/>
          </a:bodyPr>
          <a:lstStyle>
            <a:lvl1pPr>
              <a:lnSpc>
                <a:spcPct val="140000"/>
              </a:lnSpc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lnSpc>
                <a:spcPct val="140000"/>
              </a:lnSpc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</a:lstStyle>
          <a:p>
            <a:pPr lvl="0">
              <a:lnSpc>
                <a:spcPct val="170000"/>
              </a:lnSpc>
            </a:pPr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D6358-B4B8-6F43-8395-2E29F1F422C7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CFFBB-EFFE-D448-87D9-F602B911BF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1414" y="217133"/>
            <a:ext cx="11566205" cy="644004"/>
          </a:xfrm>
          <a:prstGeom prst="rect">
            <a:avLst/>
          </a:prstGeom>
        </p:spPr>
        <p:txBody>
          <a:bodyPr tIns="72000" bIns="72000" anchor="ctr" anchorCtr="0"/>
          <a:lstStyle>
            <a:lvl1pPr>
              <a:defRPr sz="32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46746" y="6416170"/>
            <a:ext cx="2743200" cy="365125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7B9C64DA-A8C9-2940-84B3-A9E8FD2CB2F2}" type="datetime1">
              <a:rPr lang="zh-CN" altLang="en-US" smtClean="0"/>
              <a:t>2024/7/8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0293A8B-7656-41F7-B47F-4F4E036E5275}" type="slidenum">
              <a:rPr lang="en-US" altLang="zh-CN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B75377A-337C-4589-9291-A3927D5394F6}" type="datetime1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rPr>
              <a:t>2024/7/8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CBA9D17-A0D3-409F-BFF9-E5BAE63FEE3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灯片编号占位符 2"/>
          <p:cNvSpPr txBox="1"/>
          <p:nvPr userDrawn="1"/>
        </p:nvSpPr>
        <p:spPr>
          <a:xfrm>
            <a:off x="11811000" y="6538913"/>
            <a:ext cx="548341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293A8B-7656-41F7-B47F-4F4E036E5275}" type="slidenum">
              <a:rPr lang="en-US" altLang="zh-CN" smtClean="0">
                <a:latin typeface="微软雅黑" panose="020B0503020204020204" pitchFamily="34" charset="-122"/>
              </a:rPr>
              <a:t>‹#›</a:t>
            </a:fld>
            <a:endParaRPr lang="zh-CN" altLang="en-US" dirty="0">
              <a:latin typeface="微软雅黑" panose="020B0503020204020204" pitchFamily="34" charset="-122"/>
            </a:endParaRP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7163F642-EA10-8E4A-A0FF-2C022AF7DB52}" type="datetime1">
              <a:rPr lang="zh-CN" altLang="en-US" smtClean="0"/>
              <a:t>2024/7/8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0293A8B-7656-41F7-B47F-4F4E036E5275}" type="slidenum">
              <a:rPr lang="en-US" altLang="zh-CN" smtClean="0"/>
              <a:t>‹#›</a:t>
            </a:fld>
            <a:endParaRPr lang="zh-CN" altLang="en-US" dirty="0"/>
          </a:p>
        </p:txBody>
      </p:sp>
      <p:grpSp>
        <p:nvGrpSpPr>
          <p:cNvPr id="8" name="组合 7"/>
          <p:cNvGrpSpPr/>
          <p:nvPr userDrawn="1"/>
        </p:nvGrpSpPr>
        <p:grpSpPr>
          <a:xfrm>
            <a:off x="8066016" y="99986"/>
            <a:ext cx="3983250" cy="841321"/>
            <a:chOff x="8066016" y="99986"/>
            <a:chExt cx="3983250" cy="841321"/>
          </a:xfrm>
        </p:grpSpPr>
        <p:sp>
          <p:nvSpPr>
            <p:cNvPr id="10" name="圆角矩形 9"/>
            <p:cNvSpPr/>
            <p:nvPr userDrawn="1"/>
          </p:nvSpPr>
          <p:spPr>
            <a:xfrm>
              <a:off x="9577784" y="232573"/>
              <a:ext cx="1800000" cy="87192"/>
            </a:xfrm>
            <a:prstGeom prst="round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20000"/>
                  </a:schemeClr>
                </a:gs>
                <a:gs pos="78000">
                  <a:schemeClr val="accent1">
                    <a:lumMod val="45000"/>
                    <a:lumOff val="55000"/>
                    <a:alpha val="20000"/>
                  </a:schemeClr>
                </a:gs>
                <a:gs pos="100000">
                  <a:srgbClr val="014DA2">
                    <a:alpha val="4000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圆角矩形 10"/>
            <p:cNvSpPr/>
            <p:nvPr userDrawn="1"/>
          </p:nvSpPr>
          <p:spPr>
            <a:xfrm>
              <a:off x="9145736" y="405679"/>
              <a:ext cx="2160000" cy="87192"/>
            </a:xfrm>
            <a:prstGeom prst="round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20000"/>
                  </a:schemeClr>
                </a:gs>
                <a:gs pos="78000">
                  <a:schemeClr val="accent1">
                    <a:lumMod val="45000"/>
                    <a:lumOff val="55000"/>
                    <a:alpha val="20000"/>
                  </a:schemeClr>
                </a:gs>
                <a:gs pos="100000">
                  <a:srgbClr val="014DA2">
                    <a:alpha val="4000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圆角矩形 11"/>
            <p:cNvSpPr/>
            <p:nvPr userDrawn="1"/>
          </p:nvSpPr>
          <p:spPr>
            <a:xfrm>
              <a:off x="8569592" y="578785"/>
              <a:ext cx="2880000" cy="87192"/>
            </a:xfrm>
            <a:prstGeom prst="round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20000"/>
                  </a:schemeClr>
                </a:gs>
                <a:gs pos="78000">
                  <a:schemeClr val="accent1">
                    <a:lumMod val="45000"/>
                    <a:lumOff val="55000"/>
                    <a:alpha val="20000"/>
                  </a:schemeClr>
                </a:gs>
                <a:gs pos="100000">
                  <a:srgbClr val="014DA2">
                    <a:alpha val="4000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圆角矩形 12"/>
            <p:cNvSpPr/>
            <p:nvPr userDrawn="1"/>
          </p:nvSpPr>
          <p:spPr>
            <a:xfrm>
              <a:off x="8066016" y="751892"/>
              <a:ext cx="3600000" cy="87192"/>
            </a:xfrm>
            <a:prstGeom prst="round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20000"/>
                  </a:schemeClr>
                </a:gs>
                <a:gs pos="78000">
                  <a:schemeClr val="accent1">
                    <a:lumMod val="45000"/>
                    <a:lumOff val="55000"/>
                    <a:alpha val="20000"/>
                  </a:schemeClr>
                </a:gs>
                <a:gs pos="100000">
                  <a:srgbClr val="014DA2">
                    <a:alpha val="4000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4" name="图片 13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26235" y="99986"/>
              <a:ext cx="823031" cy="841321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1414" y="217133"/>
            <a:ext cx="11566205" cy="644004"/>
          </a:xfrm>
          <a:prstGeom prst="rect">
            <a:avLst/>
          </a:prstGeom>
        </p:spPr>
        <p:txBody>
          <a:bodyPr tIns="72000" bIns="72000" anchor="ctr" anchorCtr="0"/>
          <a:lstStyle>
            <a:lvl1pPr>
              <a:defRPr sz="32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46746" y="6416170"/>
            <a:ext cx="2743200" cy="365125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7B9C64DA-A8C9-2940-84B3-A9E8FD2CB2F2}" type="datetime1">
              <a:rPr lang="zh-CN" altLang="en-US" smtClean="0"/>
              <a:t>2024/7/8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0293A8B-7656-41F7-B47F-4F4E036E5275}" type="slidenum">
              <a:rPr lang="en-US" altLang="zh-CN" smtClean="0"/>
              <a:t>‹#›</a:t>
            </a:fld>
            <a:endParaRPr lang="zh-CN" altLang="en-US"/>
          </a:p>
        </p:txBody>
      </p:sp>
      <p:sp>
        <p:nvSpPr>
          <p:cNvPr id="12" name="文本占位符 2"/>
          <p:cNvSpPr>
            <a:spLocks noGrp="1"/>
          </p:cNvSpPr>
          <p:nvPr>
            <p:ph idx="1" hasCustomPrompt="1"/>
          </p:nvPr>
        </p:nvSpPr>
        <p:spPr>
          <a:xfrm>
            <a:off x="480060" y="1036321"/>
            <a:ext cx="11163599" cy="5147342"/>
          </a:xfrm>
          <a:custGeom>
            <a:avLst/>
            <a:gdLst>
              <a:gd name="connsiteX0" fmla="*/ 0 w 10857753"/>
              <a:gd name="connsiteY0" fmla="*/ 0 h 5136439"/>
              <a:gd name="connsiteX1" fmla="*/ 10857753 w 10857753"/>
              <a:gd name="connsiteY1" fmla="*/ 0 h 5136439"/>
              <a:gd name="connsiteX2" fmla="*/ 10857753 w 10857753"/>
              <a:gd name="connsiteY2" fmla="*/ 5136439 h 5136439"/>
              <a:gd name="connsiteX3" fmla="*/ 0 w 10857753"/>
              <a:gd name="connsiteY3" fmla="*/ 5136439 h 5136439"/>
              <a:gd name="connsiteX4" fmla="*/ 0 w 10857753"/>
              <a:gd name="connsiteY4" fmla="*/ 0 h 5136439"/>
              <a:gd name="connsiteX0-1" fmla="*/ 0 w 10857753"/>
              <a:gd name="connsiteY0-2" fmla="*/ 0 h 5136439"/>
              <a:gd name="connsiteX1-3" fmla="*/ 10857753 w 10857753"/>
              <a:gd name="connsiteY1-4" fmla="*/ 0 h 5136439"/>
              <a:gd name="connsiteX2-5" fmla="*/ 10855126 w 10857753"/>
              <a:gd name="connsiteY2-6" fmla="*/ 4956679 h 5136439"/>
              <a:gd name="connsiteX3-7" fmla="*/ 10857753 w 10857753"/>
              <a:gd name="connsiteY3-8" fmla="*/ 5136439 h 5136439"/>
              <a:gd name="connsiteX4-9" fmla="*/ 0 w 10857753"/>
              <a:gd name="connsiteY4-10" fmla="*/ 5136439 h 5136439"/>
              <a:gd name="connsiteX5" fmla="*/ 0 w 10857753"/>
              <a:gd name="connsiteY5" fmla="*/ 0 h 5136439"/>
              <a:gd name="connsiteX0-11" fmla="*/ 0 w 10857753"/>
              <a:gd name="connsiteY0-12" fmla="*/ 0 h 5142745"/>
              <a:gd name="connsiteX1-13" fmla="*/ 10857753 w 10857753"/>
              <a:gd name="connsiteY1-14" fmla="*/ 0 h 5142745"/>
              <a:gd name="connsiteX2-15" fmla="*/ 10855126 w 10857753"/>
              <a:gd name="connsiteY2-16" fmla="*/ 4956679 h 5142745"/>
              <a:gd name="connsiteX3-17" fmla="*/ 10687486 w 10857753"/>
              <a:gd name="connsiteY3-18" fmla="*/ 5142745 h 5142745"/>
              <a:gd name="connsiteX4-19" fmla="*/ 0 w 10857753"/>
              <a:gd name="connsiteY4-20" fmla="*/ 5136439 h 5142745"/>
              <a:gd name="connsiteX5-21" fmla="*/ 0 w 10857753"/>
              <a:gd name="connsiteY5-22" fmla="*/ 0 h 5142745"/>
              <a:gd name="connsiteX0-23" fmla="*/ 0 w 10857753"/>
              <a:gd name="connsiteY0-24" fmla="*/ 0 h 5142745"/>
              <a:gd name="connsiteX1-25" fmla="*/ 10857753 w 10857753"/>
              <a:gd name="connsiteY1-26" fmla="*/ 0 h 5142745"/>
              <a:gd name="connsiteX2-27" fmla="*/ 10855126 w 10857753"/>
              <a:gd name="connsiteY2-28" fmla="*/ 4956679 h 5142745"/>
              <a:gd name="connsiteX3-29" fmla="*/ 10687486 w 10857753"/>
              <a:gd name="connsiteY3-30" fmla="*/ 5142745 h 5142745"/>
              <a:gd name="connsiteX4-31" fmla="*/ 0 w 10857753"/>
              <a:gd name="connsiteY4-32" fmla="*/ 5136439 h 5142745"/>
              <a:gd name="connsiteX5-33" fmla="*/ 0 w 10857753"/>
              <a:gd name="connsiteY5-34" fmla="*/ 0 h 5142745"/>
              <a:gd name="connsiteX0-35" fmla="*/ 0 w 10857753"/>
              <a:gd name="connsiteY0-36" fmla="*/ 0 h 5142747"/>
              <a:gd name="connsiteX1-37" fmla="*/ 10857753 w 10857753"/>
              <a:gd name="connsiteY1-38" fmla="*/ 0 h 5142747"/>
              <a:gd name="connsiteX2-39" fmla="*/ 10855126 w 10857753"/>
              <a:gd name="connsiteY2-40" fmla="*/ 4956679 h 5142747"/>
              <a:gd name="connsiteX3-41" fmla="*/ 10687486 w 10857753"/>
              <a:gd name="connsiteY3-42" fmla="*/ 5142745 h 5142747"/>
              <a:gd name="connsiteX4-43" fmla="*/ 0 w 10857753"/>
              <a:gd name="connsiteY4-44" fmla="*/ 5136439 h 5142747"/>
              <a:gd name="connsiteX5-45" fmla="*/ 0 w 10857753"/>
              <a:gd name="connsiteY5-46" fmla="*/ 0 h 5142747"/>
              <a:gd name="connsiteX0-47" fmla="*/ 0 w 10857753"/>
              <a:gd name="connsiteY0-48" fmla="*/ 0 h 5142903"/>
              <a:gd name="connsiteX1-49" fmla="*/ 10857753 w 10857753"/>
              <a:gd name="connsiteY1-50" fmla="*/ 0 h 5142903"/>
              <a:gd name="connsiteX2-51" fmla="*/ 10855126 w 10857753"/>
              <a:gd name="connsiteY2-52" fmla="*/ 4956679 h 5142903"/>
              <a:gd name="connsiteX3-53" fmla="*/ 10687486 w 10857753"/>
              <a:gd name="connsiteY3-54" fmla="*/ 5142745 h 5142903"/>
              <a:gd name="connsiteX4-55" fmla="*/ 0 w 10857753"/>
              <a:gd name="connsiteY4-56" fmla="*/ 5136439 h 5142903"/>
              <a:gd name="connsiteX5-57" fmla="*/ 0 w 10857753"/>
              <a:gd name="connsiteY5-58" fmla="*/ 0 h 5142903"/>
              <a:gd name="connsiteX0-59" fmla="*/ 0 w 10857753"/>
              <a:gd name="connsiteY0-60" fmla="*/ 0 h 5142823"/>
              <a:gd name="connsiteX1-61" fmla="*/ 10857753 w 10857753"/>
              <a:gd name="connsiteY1-62" fmla="*/ 0 h 5142823"/>
              <a:gd name="connsiteX2-63" fmla="*/ 10855126 w 10857753"/>
              <a:gd name="connsiteY2-64" fmla="*/ 4956679 h 5142823"/>
              <a:gd name="connsiteX3-65" fmla="*/ 10687486 w 10857753"/>
              <a:gd name="connsiteY3-66" fmla="*/ 5142745 h 5142823"/>
              <a:gd name="connsiteX4-67" fmla="*/ 0 w 10857753"/>
              <a:gd name="connsiteY4-68" fmla="*/ 5136439 h 5142823"/>
              <a:gd name="connsiteX5-69" fmla="*/ 0 w 10857753"/>
              <a:gd name="connsiteY5-70" fmla="*/ 0 h 5142823"/>
              <a:gd name="connsiteX0-71" fmla="*/ 0 w 10857753"/>
              <a:gd name="connsiteY0-72" fmla="*/ 0 h 5142926"/>
              <a:gd name="connsiteX1-73" fmla="*/ 10857753 w 10857753"/>
              <a:gd name="connsiteY1-74" fmla="*/ 0 h 5142926"/>
              <a:gd name="connsiteX2-75" fmla="*/ 10855126 w 10857753"/>
              <a:gd name="connsiteY2-76" fmla="*/ 4956679 h 5142926"/>
              <a:gd name="connsiteX3-77" fmla="*/ 10687486 w 10857753"/>
              <a:gd name="connsiteY3-78" fmla="*/ 5142745 h 5142926"/>
              <a:gd name="connsiteX4-79" fmla="*/ 0 w 10857753"/>
              <a:gd name="connsiteY4-80" fmla="*/ 5136439 h 5142926"/>
              <a:gd name="connsiteX5-81" fmla="*/ 0 w 10857753"/>
              <a:gd name="connsiteY5-82" fmla="*/ 0 h 5142926"/>
              <a:gd name="connsiteX0-83" fmla="*/ 0 w 10857753"/>
              <a:gd name="connsiteY0-84" fmla="*/ 0 h 5142954"/>
              <a:gd name="connsiteX1-85" fmla="*/ 10857753 w 10857753"/>
              <a:gd name="connsiteY1-86" fmla="*/ 0 h 5142954"/>
              <a:gd name="connsiteX2-87" fmla="*/ 10855126 w 10857753"/>
              <a:gd name="connsiteY2-88" fmla="*/ 4963817 h 5142954"/>
              <a:gd name="connsiteX3-89" fmla="*/ 10687486 w 10857753"/>
              <a:gd name="connsiteY3-90" fmla="*/ 5142745 h 5142954"/>
              <a:gd name="connsiteX4-91" fmla="*/ 0 w 10857753"/>
              <a:gd name="connsiteY4-92" fmla="*/ 5136439 h 5142954"/>
              <a:gd name="connsiteX5-93" fmla="*/ 0 w 10857753"/>
              <a:gd name="connsiteY5-94" fmla="*/ 0 h 5142954"/>
              <a:gd name="connsiteX0-95" fmla="*/ 0 w 10857753"/>
              <a:gd name="connsiteY0-96" fmla="*/ 0 h 5142954"/>
              <a:gd name="connsiteX1-97" fmla="*/ 10857753 w 10857753"/>
              <a:gd name="connsiteY1-98" fmla="*/ 0 h 5142954"/>
              <a:gd name="connsiteX2-99" fmla="*/ 10855126 w 10857753"/>
              <a:gd name="connsiteY2-100" fmla="*/ 4963817 h 5142954"/>
              <a:gd name="connsiteX3-101" fmla="*/ 10687486 w 10857753"/>
              <a:gd name="connsiteY3-102" fmla="*/ 5142745 h 5142954"/>
              <a:gd name="connsiteX4-103" fmla="*/ 0 w 10857753"/>
              <a:gd name="connsiteY4-104" fmla="*/ 5136439 h 5142954"/>
              <a:gd name="connsiteX5-105" fmla="*/ 0 w 10857753"/>
              <a:gd name="connsiteY5-106" fmla="*/ 0 h 5142954"/>
              <a:gd name="connsiteX0-107" fmla="*/ 0 w 10857753"/>
              <a:gd name="connsiteY0-108" fmla="*/ 0 h 5143138"/>
              <a:gd name="connsiteX1-109" fmla="*/ 10857753 w 10857753"/>
              <a:gd name="connsiteY1-110" fmla="*/ 0 h 5143138"/>
              <a:gd name="connsiteX2-111" fmla="*/ 10855126 w 10857753"/>
              <a:gd name="connsiteY2-112" fmla="*/ 4963817 h 5143138"/>
              <a:gd name="connsiteX3-113" fmla="*/ 10687486 w 10857753"/>
              <a:gd name="connsiteY3-114" fmla="*/ 5142745 h 5143138"/>
              <a:gd name="connsiteX4-115" fmla="*/ 0 w 10857753"/>
              <a:gd name="connsiteY4-116" fmla="*/ 5136439 h 5143138"/>
              <a:gd name="connsiteX5-117" fmla="*/ 0 w 10857753"/>
              <a:gd name="connsiteY5-118" fmla="*/ 0 h 514313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21" y="connsiteY5-22"/>
              </a:cxn>
            </a:cxnLst>
            <a:rect l="l" t="t" r="r" b="b"/>
            <a:pathLst>
              <a:path w="10857753" h="5143138">
                <a:moveTo>
                  <a:pt x="0" y="0"/>
                </a:moveTo>
                <a:lnTo>
                  <a:pt x="10857753" y="0"/>
                </a:lnTo>
                <a:cubicBezTo>
                  <a:pt x="10856877" y="1652226"/>
                  <a:pt x="10856002" y="4910484"/>
                  <a:pt x="10855126" y="4963817"/>
                </a:cubicBezTo>
                <a:cubicBezTo>
                  <a:pt x="10840364" y="5128486"/>
                  <a:pt x="10747038" y="5146323"/>
                  <a:pt x="10687486" y="5142745"/>
                </a:cubicBezTo>
                <a:lnTo>
                  <a:pt x="0" y="5136439"/>
                </a:lnTo>
                <a:lnTo>
                  <a:pt x="0" y="0"/>
                </a:lnTo>
                <a:close/>
              </a:path>
            </a:pathLst>
          </a:custGeom>
          <a:noFill/>
          <a:ln w="19050" cap="flat" cmpd="sng" algn="ctr">
            <a:gradFill flip="none" rotWithShape="1">
              <a:gsLst>
                <a:gs pos="0">
                  <a:srgbClr val="9DC3E6"/>
                </a:gs>
                <a:gs pos="35000">
                  <a:schemeClr val="accent1">
                    <a:lumMod val="45000"/>
                    <a:lumOff val="55000"/>
                  </a:schemeClr>
                </a:gs>
                <a:gs pos="70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rect">
                <a:fillToRect l="50000" t="50000" r="50000" b="50000"/>
              </a:path>
              <a:tileRect/>
            </a:gradFill>
            <a:prstDash val="solid"/>
            <a:miter lim="800000"/>
            <a:headEnd type="oval"/>
            <a:tailEnd type="oval"/>
          </a:ln>
          <a:effectLst/>
        </p:spPr>
        <p:txBody>
          <a:bodyPr>
            <a:normAutofit lnSpcReduction="10000"/>
          </a:bodyPr>
          <a:lstStyle>
            <a:lvl1pPr>
              <a:lnSpc>
                <a:spcPct val="140000"/>
              </a:lnSpc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lnSpc>
                <a:spcPct val="140000"/>
              </a:lnSpc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</a:lstStyle>
          <a:p>
            <a:pPr lvl="0">
              <a:lnSpc>
                <a:spcPct val="170000"/>
              </a:lnSpc>
            </a:pPr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8E845-5589-4427-8005-86BB9AA42EC7}" type="datetimeFigureOut">
              <a:rPr lang="zh-CN" altLang="en-US" smtClean="0"/>
              <a:t>2024/7/8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E0BDF-E8BC-46AD-95E6-113A32C91EF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4380" y="113334"/>
            <a:ext cx="11493240" cy="838081"/>
          </a:xfrm>
          <a:prstGeom prst="rect">
            <a:avLst/>
          </a:prstGeom>
        </p:spPr>
      </p:pic>
      <p:grpSp>
        <p:nvGrpSpPr>
          <p:cNvPr id="8" name="组合 7"/>
          <p:cNvGrpSpPr/>
          <p:nvPr userDrawn="1"/>
        </p:nvGrpSpPr>
        <p:grpSpPr>
          <a:xfrm>
            <a:off x="8066016" y="99986"/>
            <a:ext cx="3983250" cy="841321"/>
            <a:chOff x="8066016" y="99986"/>
            <a:chExt cx="3983250" cy="841321"/>
          </a:xfrm>
        </p:grpSpPr>
        <p:sp>
          <p:nvSpPr>
            <p:cNvPr id="10" name="圆角矩形 9"/>
            <p:cNvSpPr/>
            <p:nvPr userDrawn="1"/>
          </p:nvSpPr>
          <p:spPr>
            <a:xfrm>
              <a:off x="9577784" y="232573"/>
              <a:ext cx="1800000" cy="87192"/>
            </a:xfrm>
            <a:prstGeom prst="round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20000"/>
                  </a:schemeClr>
                </a:gs>
                <a:gs pos="78000">
                  <a:schemeClr val="accent1">
                    <a:lumMod val="45000"/>
                    <a:lumOff val="55000"/>
                    <a:alpha val="20000"/>
                  </a:schemeClr>
                </a:gs>
                <a:gs pos="100000">
                  <a:srgbClr val="014DA2">
                    <a:alpha val="4000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圆角矩形 10"/>
            <p:cNvSpPr/>
            <p:nvPr userDrawn="1"/>
          </p:nvSpPr>
          <p:spPr>
            <a:xfrm>
              <a:off x="9145736" y="405679"/>
              <a:ext cx="2160000" cy="87192"/>
            </a:xfrm>
            <a:prstGeom prst="round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20000"/>
                  </a:schemeClr>
                </a:gs>
                <a:gs pos="78000">
                  <a:schemeClr val="accent1">
                    <a:lumMod val="45000"/>
                    <a:lumOff val="55000"/>
                    <a:alpha val="20000"/>
                  </a:schemeClr>
                </a:gs>
                <a:gs pos="100000">
                  <a:srgbClr val="014DA2">
                    <a:alpha val="4000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圆角矩形 12"/>
            <p:cNvSpPr/>
            <p:nvPr userDrawn="1"/>
          </p:nvSpPr>
          <p:spPr>
            <a:xfrm>
              <a:off x="8569592" y="578785"/>
              <a:ext cx="2880000" cy="87192"/>
            </a:xfrm>
            <a:prstGeom prst="round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20000"/>
                  </a:schemeClr>
                </a:gs>
                <a:gs pos="78000">
                  <a:schemeClr val="accent1">
                    <a:lumMod val="45000"/>
                    <a:lumOff val="55000"/>
                    <a:alpha val="20000"/>
                  </a:schemeClr>
                </a:gs>
                <a:gs pos="100000">
                  <a:srgbClr val="014DA2">
                    <a:alpha val="4000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圆角矩形 13"/>
            <p:cNvSpPr/>
            <p:nvPr userDrawn="1"/>
          </p:nvSpPr>
          <p:spPr>
            <a:xfrm>
              <a:off x="8066016" y="751892"/>
              <a:ext cx="3600000" cy="87192"/>
            </a:xfrm>
            <a:prstGeom prst="round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20000"/>
                  </a:schemeClr>
                </a:gs>
                <a:gs pos="78000">
                  <a:schemeClr val="accent1">
                    <a:lumMod val="45000"/>
                    <a:lumOff val="55000"/>
                    <a:alpha val="20000"/>
                  </a:schemeClr>
                </a:gs>
                <a:gs pos="100000">
                  <a:srgbClr val="014DA2">
                    <a:alpha val="4000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5" name="图片 14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26235" y="99986"/>
              <a:ext cx="823031" cy="841321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17133"/>
            <a:ext cx="11409419" cy="644004"/>
          </a:xfrm>
          <a:prstGeom prst="rect">
            <a:avLst/>
          </a:prstGeom>
        </p:spPr>
        <p:txBody>
          <a:bodyPr tIns="72000" bIns="72000" anchor="ctr" anchorCtr="0"/>
          <a:lstStyle>
            <a:lvl1pPr>
              <a:defRPr sz="32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5E2D151-C7AD-CC4B-88F6-C9C7A8D093E0}" type="datetime1">
              <a:rPr lang="zh-CN" altLang="en-US" smtClean="0"/>
              <a:t>2024/7/8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0293A8B-7656-41F7-B47F-4F4E036E5275}" type="slidenum">
              <a:rPr lang="en-US" altLang="zh-CN" smtClean="0"/>
              <a:t>‹#›</a:t>
            </a:fld>
            <a:endParaRPr lang="zh-CN" altLang="en-US" dirty="0"/>
          </a:p>
        </p:txBody>
      </p:sp>
      <p:sp>
        <p:nvSpPr>
          <p:cNvPr id="12" name="文本占位符 2"/>
          <p:cNvSpPr>
            <a:spLocks noGrp="1"/>
          </p:cNvSpPr>
          <p:nvPr>
            <p:ph idx="1" hasCustomPrompt="1"/>
          </p:nvPr>
        </p:nvSpPr>
        <p:spPr>
          <a:xfrm>
            <a:off x="480060" y="1036321"/>
            <a:ext cx="11163599" cy="5147342"/>
          </a:xfrm>
          <a:custGeom>
            <a:avLst/>
            <a:gdLst>
              <a:gd name="connsiteX0" fmla="*/ 0 w 10857753"/>
              <a:gd name="connsiteY0" fmla="*/ 0 h 5136439"/>
              <a:gd name="connsiteX1" fmla="*/ 10857753 w 10857753"/>
              <a:gd name="connsiteY1" fmla="*/ 0 h 5136439"/>
              <a:gd name="connsiteX2" fmla="*/ 10857753 w 10857753"/>
              <a:gd name="connsiteY2" fmla="*/ 5136439 h 5136439"/>
              <a:gd name="connsiteX3" fmla="*/ 0 w 10857753"/>
              <a:gd name="connsiteY3" fmla="*/ 5136439 h 5136439"/>
              <a:gd name="connsiteX4" fmla="*/ 0 w 10857753"/>
              <a:gd name="connsiteY4" fmla="*/ 0 h 5136439"/>
              <a:gd name="connsiteX0-1" fmla="*/ 0 w 10857753"/>
              <a:gd name="connsiteY0-2" fmla="*/ 0 h 5136439"/>
              <a:gd name="connsiteX1-3" fmla="*/ 10857753 w 10857753"/>
              <a:gd name="connsiteY1-4" fmla="*/ 0 h 5136439"/>
              <a:gd name="connsiteX2-5" fmla="*/ 10855126 w 10857753"/>
              <a:gd name="connsiteY2-6" fmla="*/ 4956679 h 5136439"/>
              <a:gd name="connsiteX3-7" fmla="*/ 10857753 w 10857753"/>
              <a:gd name="connsiteY3-8" fmla="*/ 5136439 h 5136439"/>
              <a:gd name="connsiteX4-9" fmla="*/ 0 w 10857753"/>
              <a:gd name="connsiteY4-10" fmla="*/ 5136439 h 5136439"/>
              <a:gd name="connsiteX5" fmla="*/ 0 w 10857753"/>
              <a:gd name="connsiteY5" fmla="*/ 0 h 5136439"/>
              <a:gd name="connsiteX0-11" fmla="*/ 0 w 10857753"/>
              <a:gd name="connsiteY0-12" fmla="*/ 0 h 5142745"/>
              <a:gd name="connsiteX1-13" fmla="*/ 10857753 w 10857753"/>
              <a:gd name="connsiteY1-14" fmla="*/ 0 h 5142745"/>
              <a:gd name="connsiteX2-15" fmla="*/ 10855126 w 10857753"/>
              <a:gd name="connsiteY2-16" fmla="*/ 4956679 h 5142745"/>
              <a:gd name="connsiteX3-17" fmla="*/ 10687486 w 10857753"/>
              <a:gd name="connsiteY3-18" fmla="*/ 5142745 h 5142745"/>
              <a:gd name="connsiteX4-19" fmla="*/ 0 w 10857753"/>
              <a:gd name="connsiteY4-20" fmla="*/ 5136439 h 5142745"/>
              <a:gd name="connsiteX5-21" fmla="*/ 0 w 10857753"/>
              <a:gd name="connsiteY5-22" fmla="*/ 0 h 5142745"/>
              <a:gd name="connsiteX0-23" fmla="*/ 0 w 10857753"/>
              <a:gd name="connsiteY0-24" fmla="*/ 0 h 5142745"/>
              <a:gd name="connsiteX1-25" fmla="*/ 10857753 w 10857753"/>
              <a:gd name="connsiteY1-26" fmla="*/ 0 h 5142745"/>
              <a:gd name="connsiteX2-27" fmla="*/ 10855126 w 10857753"/>
              <a:gd name="connsiteY2-28" fmla="*/ 4956679 h 5142745"/>
              <a:gd name="connsiteX3-29" fmla="*/ 10687486 w 10857753"/>
              <a:gd name="connsiteY3-30" fmla="*/ 5142745 h 5142745"/>
              <a:gd name="connsiteX4-31" fmla="*/ 0 w 10857753"/>
              <a:gd name="connsiteY4-32" fmla="*/ 5136439 h 5142745"/>
              <a:gd name="connsiteX5-33" fmla="*/ 0 w 10857753"/>
              <a:gd name="connsiteY5-34" fmla="*/ 0 h 5142745"/>
              <a:gd name="connsiteX0-35" fmla="*/ 0 w 10857753"/>
              <a:gd name="connsiteY0-36" fmla="*/ 0 h 5142747"/>
              <a:gd name="connsiteX1-37" fmla="*/ 10857753 w 10857753"/>
              <a:gd name="connsiteY1-38" fmla="*/ 0 h 5142747"/>
              <a:gd name="connsiteX2-39" fmla="*/ 10855126 w 10857753"/>
              <a:gd name="connsiteY2-40" fmla="*/ 4956679 h 5142747"/>
              <a:gd name="connsiteX3-41" fmla="*/ 10687486 w 10857753"/>
              <a:gd name="connsiteY3-42" fmla="*/ 5142745 h 5142747"/>
              <a:gd name="connsiteX4-43" fmla="*/ 0 w 10857753"/>
              <a:gd name="connsiteY4-44" fmla="*/ 5136439 h 5142747"/>
              <a:gd name="connsiteX5-45" fmla="*/ 0 w 10857753"/>
              <a:gd name="connsiteY5-46" fmla="*/ 0 h 5142747"/>
              <a:gd name="connsiteX0-47" fmla="*/ 0 w 10857753"/>
              <a:gd name="connsiteY0-48" fmla="*/ 0 h 5142903"/>
              <a:gd name="connsiteX1-49" fmla="*/ 10857753 w 10857753"/>
              <a:gd name="connsiteY1-50" fmla="*/ 0 h 5142903"/>
              <a:gd name="connsiteX2-51" fmla="*/ 10855126 w 10857753"/>
              <a:gd name="connsiteY2-52" fmla="*/ 4956679 h 5142903"/>
              <a:gd name="connsiteX3-53" fmla="*/ 10687486 w 10857753"/>
              <a:gd name="connsiteY3-54" fmla="*/ 5142745 h 5142903"/>
              <a:gd name="connsiteX4-55" fmla="*/ 0 w 10857753"/>
              <a:gd name="connsiteY4-56" fmla="*/ 5136439 h 5142903"/>
              <a:gd name="connsiteX5-57" fmla="*/ 0 w 10857753"/>
              <a:gd name="connsiteY5-58" fmla="*/ 0 h 5142903"/>
              <a:gd name="connsiteX0-59" fmla="*/ 0 w 10857753"/>
              <a:gd name="connsiteY0-60" fmla="*/ 0 h 5142823"/>
              <a:gd name="connsiteX1-61" fmla="*/ 10857753 w 10857753"/>
              <a:gd name="connsiteY1-62" fmla="*/ 0 h 5142823"/>
              <a:gd name="connsiteX2-63" fmla="*/ 10855126 w 10857753"/>
              <a:gd name="connsiteY2-64" fmla="*/ 4956679 h 5142823"/>
              <a:gd name="connsiteX3-65" fmla="*/ 10687486 w 10857753"/>
              <a:gd name="connsiteY3-66" fmla="*/ 5142745 h 5142823"/>
              <a:gd name="connsiteX4-67" fmla="*/ 0 w 10857753"/>
              <a:gd name="connsiteY4-68" fmla="*/ 5136439 h 5142823"/>
              <a:gd name="connsiteX5-69" fmla="*/ 0 w 10857753"/>
              <a:gd name="connsiteY5-70" fmla="*/ 0 h 5142823"/>
              <a:gd name="connsiteX0-71" fmla="*/ 0 w 10857753"/>
              <a:gd name="connsiteY0-72" fmla="*/ 0 h 5142926"/>
              <a:gd name="connsiteX1-73" fmla="*/ 10857753 w 10857753"/>
              <a:gd name="connsiteY1-74" fmla="*/ 0 h 5142926"/>
              <a:gd name="connsiteX2-75" fmla="*/ 10855126 w 10857753"/>
              <a:gd name="connsiteY2-76" fmla="*/ 4956679 h 5142926"/>
              <a:gd name="connsiteX3-77" fmla="*/ 10687486 w 10857753"/>
              <a:gd name="connsiteY3-78" fmla="*/ 5142745 h 5142926"/>
              <a:gd name="connsiteX4-79" fmla="*/ 0 w 10857753"/>
              <a:gd name="connsiteY4-80" fmla="*/ 5136439 h 5142926"/>
              <a:gd name="connsiteX5-81" fmla="*/ 0 w 10857753"/>
              <a:gd name="connsiteY5-82" fmla="*/ 0 h 5142926"/>
              <a:gd name="connsiteX0-83" fmla="*/ 0 w 10857753"/>
              <a:gd name="connsiteY0-84" fmla="*/ 0 h 5142954"/>
              <a:gd name="connsiteX1-85" fmla="*/ 10857753 w 10857753"/>
              <a:gd name="connsiteY1-86" fmla="*/ 0 h 5142954"/>
              <a:gd name="connsiteX2-87" fmla="*/ 10855126 w 10857753"/>
              <a:gd name="connsiteY2-88" fmla="*/ 4963817 h 5142954"/>
              <a:gd name="connsiteX3-89" fmla="*/ 10687486 w 10857753"/>
              <a:gd name="connsiteY3-90" fmla="*/ 5142745 h 5142954"/>
              <a:gd name="connsiteX4-91" fmla="*/ 0 w 10857753"/>
              <a:gd name="connsiteY4-92" fmla="*/ 5136439 h 5142954"/>
              <a:gd name="connsiteX5-93" fmla="*/ 0 w 10857753"/>
              <a:gd name="connsiteY5-94" fmla="*/ 0 h 5142954"/>
              <a:gd name="connsiteX0-95" fmla="*/ 0 w 10857753"/>
              <a:gd name="connsiteY0-96" fmla="*/ 0 h 5142954"/>
              <a:gd name="connsiteX1-97" fmla="*/ 10857753 w 10857753"/>
              <a:gd name="connsiteY1-98" fmla="*/ 0 h 5142954"/>
              <a:gd name="connsiteX2-99" fmla="*/ 10855126 w 10857753"/>
              <a:gd name="connsiteY2-100" fmla="*/ 4963817 h 5142954"/>
              <a:gd name="connsiteX3-101" fmla="*/ 10687486 w 10857753"/>
              <a:gd name="connsiteY3-102" fmla="*/ 5142745 h 5142954"/>
              <a:gd name="connsiteX4-103" fmla="*/ 0 w 10857753"/>
              <a:gd name="connsiteY4-104" fmla="*/ 5136439 h 5142954"/>
              <a:gd name="connsiteX5-105" fmla="*/ 0 w 10857753"/>
              <a:gd name="connsiteY5-106" fmla="*/ 0 h 5142954"/>
              <a:gd name="connsiteX0-107" fmla="*/ 0 w 10857753"/>
              <a:gd name="connsiteY0-108" fmla="*/ 0 h 5143138"/>
              <a:gd name="connsiteX1-109" fmla="*/ 10857753 w 10857753"/>
              <a:gd name="connsiteY1-110" fmla="*/ 0 h 5143138"/>
              <a:gd name="connsiteX2-111" fmla="*/ 10855126 w 10857753"/>
              <a:gd name="connsiteY2-112" fmla="*/ 4963817 h 5143138"/>
              <a:gd name="connsiteX3-113" fmla="*/ 10687486 w 10857753"/>
              <a:gd name="connsiteY3-114" fmla="*/ 5142745 h 5143138"/>
              <a:gd name="connsiteX4-115" fmla="*/ 0 w 10857753"/>
              <a:gd name="connsiteY4-116" fmla="*/ 5136439 h 5143138"/>
              <a:gd name="connsiteX5-117" fmla="*/ 0 w 10857753"/>
              <a:gd name="connsiteY5-118" fmla="*/ 0 h 514313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21" y="connsiteY5-22"/>
              </a:cxn>
            </a:cxnLst>
            <a:rect l="l" t="t" r="r" b="b"/>
            <a:pathLst>
              <a:path w="10857753" h="5143138">
                <a:moveTo>
                  <a:pt x="0" y="0"/>
                </a:moveTo>
                <a:lnTo>
                  <a:pt x="10857753" y="0"/>
                </a:lnTo>
                <a:cubicBezTo>
                  <a:pt x="10856877" y="1652226"/>
                  <a:pt x="10856002" y="4910484"/>
                  <a:pt x="10855126" y="4963817"/>
                </a:cubicBezTo>
                <a:cubicBezTo>
                  <a:pt x="10840364" y="5128486"/>
                  <a:pt x="10747038" y="5146323"/>
                  <a:pt x="10687486" y="5142745"/>
                </a:cubicBezTo>
                <a:lnTo>
                  <a:pt x="0" y="5136439"/>
                </a:lnTo>
                <a:lnTo>
                  <a:pt x="0" y="0"/>
                </a:lnTo>
                <a:close/>
              </a:path>
            </a:pathLst>
          </a:custGeom>
          <a:noFill/>
          <a:ln w="19050" cap="flat" cmpd="sng" algn="ctr">
            <a:gradFill flip="none" rotWithShape="1">
              <a:gsLst>
                <a:gs pos="0">
                  <a:srgbClr val="9DC3E6"/>
                </a:gs>
                <a:gs pos="35000">
                  <a:schemeClr val="accent1">
                    <a:lumMod val="45000"/>
                    <a:lumOff val="55000"/>
                  </a:schemeClr>
                </a:gs>
                <a:gs pos="70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rect">
                <a:fillToRect l="50000" t="50000" r="50000" b="50000"/>
              </a:path>
              <a:tileRect/>
            </a:gradFill>
            <a:prstDash val="solid"/>
            <a:miter lim="800000"/>
            <a:headEnd type="oval"/>
            <a:tailEnd type="oval"/>
          </a:ln>
          <a:effectLst/>
        </p:spPr>
        <p:txBody>
          <a:bodyPr>
            <a:normAutofit lnSpcReduction="10000"/>
          </a:bodyPr>
          <a:lstStyle>
            <a:lvl1pPr>
              <a:lnSpc>
                <a:spcPct val="140000"/>
              </a:lnSpc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lnSpc>
                <a:spcPct val="140000"/>
              </a:lnSpc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</a:lstStyle>
          <a:p>
            <a:pPr lvl="0">
              <a:lnSpc>
                <a:spcPct val="170000"/>
              </a:lnSpc>
            </a:pPr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D6358-B4B8-6F43-8395-2E29F1F422C7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CFFBB-EFFE-D448-87D9-F602B911BF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1414" y="217133"/>
            <a:ext cx="11566205" cy="644004"/>
          </a:xfrm>
          <a:prstGeom prst="rect">
            <a:avLst/>
          </a:prstGeom>
        </p:spPr>
        <p:txBody>
          <a:bodyPr tIns="72000" bIns="72000" anchor="ctr" anchorCtr="0"/>
          <a:lstStyle>
            <a:lvl1pPr>
              <a:defRPr sz="32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46746" y="6416170"/>
            <a:ext cx="2743200" cy="365125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7B9C64DA-A8C9-2940-84B3-A9E8FD2CB2F2}" type="datetime1">
              <a:rPr lang="zh-CN" altLang="en-US" smtClean="0"/>
              <a:t>2024/7/8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0293A8B-7656-41F7-B47F-4F4E036E5275}" type="slidenum">
              <a:rPr lang="en-US" altLang="zh-CN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B75377A-337C-4589-9291-A3927D5394F6}" type="datetime1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rPr>
              <a:t>2024/7/8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CBA9D17-A0D3-409F-BFF9-E5BAE63FEE3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灯片编号占位符 2"/>
          <p:cNvSpPr txBox="1"/>
          <p:nvPr userDrawn="1"/>
        </p:nvSpPr>
        <p:spPr>
          <a:xfrm>
            <a:off x="11811000" y="6538913"/>
            <a:ext cx="548341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293A8B-7656-41F7-B47F-4F4E036E5275}" type="slidenum">
              <a:rPr lang="en-US" altLang="zh-CN" smtClean="0">
                <a:latin typeface="微软雅黑" panose="020B0503020204020204" pitchFamily="34" charset="-122"/>
              </a:rPr>
              <a:t>‹#›</a:t>
            </a:fld>
            <a:endParaRPr lang="zh-CN" altLang="en-US" dirty="0">
              <a:latin typeface="微软雅黑" panose="020B0503020204020204" pitchFamily="34" charset="-122"/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8E845-5589-4427-8005-86BB9AA42EC7}" type="datetimeFigureOut">
              <a:rPr lang="zh-CN" altLang="en-US" smtClean="0"/>
              <a:t>2024/7/8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E0BDF-E8BC-46AD-95E6-113A32C91EF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8E845-5589-4427-8005-86BB9AA42EC7}" type="datetimeFigureOut">
              <a:rPr lang="zh-CN" altLang="en-US" smtClean="0"/>
              <a:t>2024/7/8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E0BDF-E8BC-46AD-95E6-113A32C91EF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8E845-5589-4427-8005-86BB9AA42EC7}" type="datetimeFigureOut">
              <a:rPr lang="zh-CN" altLang="en-US" smtClean="0"/>
              <a:t>2024/7/8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E0BDF-E8BC-46AD-95E6-113A32C91EF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8E845-5589-4427-8005-86BB9AA42EC7}" type="datetimeFigureOut">
              <a:rPr lang="zh-CN" altLang="en-US" smtClean="0"/>
              <a:t>2024/7/8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E0BDF-E8BC-46AD-95E6-113A32C91EF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8E845-5589-4427-8005-86BB9AA42EC7}" type="datetimeFigureOut">
              <a:rPr lang="zh-CN" altLang="en-US" smtClean="0"/>
              <a:t>2024/7/8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E0BDF-E8BC-46AD-95E6-113A32C91EF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8E845-5589-4427-8005-86BB9AA42EC7}" type="datetimeFigureOut">
              <a:rPr lang="zh-CN" altLang="en-US" smtClean="0"/>
              <a:t>2024/7/8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E0BDF-E8BC-46AD-95E6-113A32C91EF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8E845-5589-4427-8005-86BB9AA42EC7}" type="datetimeFigureOut">
              <a:rPr lang="zh-CN" altLang="en-US" smtClean="0"/>
              <a:t>2024/7/8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E0BDF-E8BC-46AD-95E6-113A32C91EF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20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21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8E845-5589-4427-8005-86BB9AA42EC7}" type="datetimeFigureOut">
              <a:rPr lang="zh-CN" altLang="en-US" smtClean="0"/>
              <a:t>2024/7/8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0BDF-E8BC-46AD-95E6-113A32C91EF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-30721" y="113334"/>
            <a:ext cx="12278341" cy="838081"/>
          </a:xfrm>
          <a:prstGeom prst="rect">
            <a:avLst/>
          </a:prstGeom>
        </p:spPr>
      </p:pic>
      <p:grpSp>
        <p:nvGrpSpPr>
          <p:cNvPr id="16" name="组合 15"/>
          <p:cNvGrpSpPr/>
          <p:nvPr userDrawn="1"/>
        </p:nvGrpSpPr>
        <p:grpSpPr>
          <a:xfrm>
            <a:off x="8066016" y="99986"/>
            <a:ext cx="3983250" cy="841321"/>
            <a:chOff x="8066016" y="99986"/>
            <a:chExt cx="3983250" cy="841321"/>
          </a:xfrm>
        </p:grpSpPr>
        <p:sp>
          <p:nvSpPr>
            <p:cNvPr id="9" name="圆角矩形 8"/>
            <p:cNvSpPr/>
            <p:nvPr userDrawn="1"/>
          </p:nvSpPr>
          <p:spPr>
            <a:xfrm>
              <a:off x="9577784" y="232573"/>
              <a:ext cx="1800000" cy="87192"/>
            </a:xfrm>
            <a:prstGeom prst="round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20000"/>
                  </a:schemeClr>
                </a:gs>
                <a:gs pos="78000">
                  <a:schemeClr val="accent1">
                    <a:lumMod val="45000"/>
                    <a:lumOff val="55000"/>
                    <a:alpha val="20000"/>
                  </a:schemeClr>
                </a:gs>
                <a:gs pos="100000">
                  <a:srgbClr val="014DA2">
                    <a:alpha val="4000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圆角矩形 9"/>
            <p:cNvSpPr/>
            <p:nvPr userDrawn="1"/>
          </p:nvSpPr>
          <p:spPr>
            <a:xfrm>
              <a:off x="9145736" y="405679"/>
              <a:ext cx="2160000" cy="87192"/>
            </a:xfrm>
            <a:prstGeom prst="round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20000"/>
                  </a:schemeClr>
                </a:gs>
                <a:gs pos="78000">
                  <a:schemeClr val="accent1">
                    <a:lumMod val="45000"/>
                    <a:lumOff val="55000"/>
                    <a:alpha val="20000"/>
                  </a:schemeClr>
                </a:gs>
                <a:gs pos="100000">
                  <a:srgbClr val="014DA2">
                    <a:alpha val="4000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圆角矩形 10"/>
            <p:cNvSpPr/>
            <p:nvPr userDrawn="1"/>
          </p:nvSpPr>
          <p:spPr>
            <a:xfrm>
              <a:off x="8569592" y="578785"/>
              <a:ext cx="2880000" cy="87192"/>
            </a:xfrm>
            <a:prstGeom prst="round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20000"/>
                  </a:schemeClr>
                </a:gs>
                <a:gs pos="78000">
                  <a:schemeClr val="accent1">
                    <a:lumMod val="45000"/>
                    <a:lumOff val="55000"/>
                    <a:alpha val="20000"/>
                  </a:schemeClr>
                </a:gs>
                <a:gs pos="100000">
                  <a:srgbClr val="014DA2">
                    <a:alpha val="4000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圆角矩形 11"/>
            <p:cNvSpPr/>
            <p:nvPr userDrawn="1"/>
          </p:nvSpPr>
          <p:spPr>
            <a:xfrm>
              <a:off x="8066016" y="751892"/>
              <a:ext cx="3600000" cy="87192"/>
            </a:xfrm>
            <a:prstGeom prst="round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20000"/>
                  </a:schemeClr>
                </a:gs>
                <a:gs pos="78000">
                  <a:schemeClr val="accent1">
                    <a:lumMod val="45000"/>
                    <a:lumOff val="55000"/>
                    <a:alpha val="20000"/>
                  </a:schemeClr>
                </a:gs>
                <a:gs pos="100000">
                  <a:srgbClr val="014DA2">
                    <a:alpha val="4000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3" name="图片 12"/>
            <p:cNvPicPr>
              <a:picLocks noChangeAspect="1"/>
            </p:cNvPicPr>
            <p:nvPr userDrawn="1"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26235" y="99986"/>
              <a:ext cx="823031" cy="841321"/>
            </a:xfrm>
            <a:prstGeom prst="rect">
              <a:avLst/>
            </a:prstGeom>
          </p:spPr>
        </p:pic>
      </p:grp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80060" y="1036321"/>
            <a:ext cx="11163599" cy="5147342"/>
          </a:xfrm>
          <a:custGeom>
            <a:avLst/>
            <a:gdLst>
              <a:gd name="connsiteX0" fmla="*/ 0 w 10857753"/>
              <a:gd name="connsiteY0" fmla="*/ 0 h 5136439"/>
              <a:gd name="connsiteX1" fmla="*/ 10857753 w 10857753"/>
              <a:gd name="connsiteY1" fmla="*/ 0 h 5136439"/>
              <a:gd name="connsiteX2" fmla="*/ 10857753 w 10857753"/>
              <a:gd name="connsiteY2" fmla="*/ 5136439 h 5136439"/>
              <a:gd name="connsiteX3" fmla="*/ 0 w 10857753"/>
              <a:gd name="connsiteY3" fmla="*/ 5136439 h 5136439"/>
              <a:gd name="connsiteX4" fmla="*/ 0 w 10857753"/>
              <a:gd name="connsiteY4" fmla="*/ 0 h 5136439"/>
              <a:gd name="connsiteX0-1" fmla="*/ 0 w 10857753"/>
              <a:gd name="connsiteY0-2" fmla="*/ 0 h 5136439"/>
              <a:gd name="connsiteX1-3" fmla="*/ 10857753 w 10857753"/>
              <a:gd name="connsiteY1-4" fmla="*/ 0 h 5136439"/>
              <a:gd name="connsiteX2-5" fmla="*/ 10855126 w 10857753"/>
              <a:gd name="connsiteY2-6" fmla="*/ 4956679 h 5136439"/>
              <a:gd name="connsiteX3-7" fmla="*/ 10857753 w 10857753"/>
              <a:gd name="connsiteY3-8" fmla="*/ 5136439 h 5136439"/>
              <a:gd name="connsiteX4-9" fmla="*/ 0 w 10857753"/>
              <a:gd name="connsiteY4-10" fmla="*/ 5136439 h 5136439"/>
              <a:gd name="connsiteX5" fmla="*/ 0 w 10857753"/>
              <a:gd name="connsiteY5" fmla="*/ 0 h 5136439"/>
              <a:gd name="connsiteX0-11" fmla="*/ 0 w 10857753"/>
              <a:gd name="connsiteY0-12" fmla="*/ 0 h 5142745"/>
              <a:gd name="connsiteX1-13" fmla="*/ 10857753 w 10857753"/>
              <a:gd name="connsiteY1-14" fmla="*/ 0 h 5142745"/>
              <a:gd name="connsiteX2-15" fmla="*/ 10855126 w 10857753"/>
              <a:gd name="connsiteY2-16" fmla="*/ 4956679 h 5142745"/>
              <a:gd name="connsiteX3-17" fmla="*/ 10687486 w 10857753"/>
              <a:gd name="connsiteY3-18" fmla="*/ 5142745 h 5142745"/>
              <a:gd name="connsiteX4-19" fmla="*/ 0 w 10857753"/>
              <a:gd name="connsiteY4-20" fmla="*/ 5136439 h 5142745"/>
              <a:gd name="connsiteX5-21" fmla="*/ 0 w 10857753"/>
              <a:gd name="connsiteY5-22" fmla="*/ 0 h 5142745"/>
              <a:gd name="connsiteX0-23" fmla="*/ 0 w 10857753"/>
              <a:gd name="connsiteY0-24" fmla="*/ 0 h 5142745"/>
              <a:gd name="connsiteX1-25" fmla="*/ 10857753 w 10857753"/>
              <a:gd name="connsiteY1-26" fmla="*/ 0 h 5142745"/>
              <a:gd name="connsiteX2-27" fmla="*/ 10855126 w 10857753"/>
              <a:gd name="connsiteY2-28" fmla="*/ 4956679 h 5142745"/>
              <a:gd name="connsiteX3-29" fmla="*/ 10687486 w 10857753"/>
              <a:gd name="connsiteY3-30" fmla="*/ 5142745 h 5142745"/>
              <a:gd name="connsiteX4-31" fmla="*/ 0 w 10857753"/>
              <a:gd name="connsiteY4-32" fmla="*/ 5136439 h 5142745"/>
              <a:gd name="connsiteX5-33" fmla="*/ 0 w 10857753"/>
              <a:gd name="connsiteY5-34" fmla="*/ 0 h 5142745"/>
              <a:gd name="connsiteX0-35" fmla="*/ 0 w 10857753"/>
              <a:gd name="connsiteY0-36" fmla="*/ 0 h 5142747"/>
              <a:gd name="connsiteX1-37" fmla="*/ 10857753 w 10857753"/>
              <a:gd name="connsiteY1-38" fmla="*/ 0 h 5142747"/>
              <a:gd name="connsiteX2-39" fmla="*/ 10855126 w 10857753"/>
              <a:gd name="connsiteY2-40" fmla="*/ 4956679 h 5142747"/>
              <a:gd name="connsiteX3-41" fmla="*/ 10687486 w 10857753"/>
              <a:gd name="connsiteY3-42" fmla="*/ 5142745 h 5142747"/>
              <a:gd name="connsiteX4-43" fmla="*/ 0 w 10857753"/>
              <a:gd name="connsiteY4-44" fmla="*/ 5136439 h 5142747"/>
              <a:gd name="connsiteX5-45" fmla="*/ 0 w 10857753"/>
              <a:gd name="connsiteY5-46" fmla="*/ 0 h 5142747"/>
              <a:gd name="connsiteX0-47" fmla="*/ 0 w 10857753"/>
              <a:gd name="connsiteY0-48" fmla="*/ 0 h 5142903"/>
              <a:gd name="connsiteX1-49" fmla="*/ 10857753 w 10857753"/>
              <a:gd name="connsiteY1-50" fmla="*/ 0 h 5142903"/>
              <a:gd name="connsiteX2-51" fmla="*/ 10855126 w 10857753"/>
              <a:gd name="connsiteY2-52" fmla="*/ 4956679 h 5142903"/>
              <a:gd name="connsiteX3-53" fmla="*/ 10687486 w 10857753"/>
              <a:gd name="connsiteY3-54" fmla="*/ 5142745 h 5142903"/>
              <a:gd name="connsiteX4-55" fmla="*/ 0 w 10857753"/>
              <a:gd name="connsiteY4-56" fmla="*/ 5136439 h 5142903"/>
              <a:gd name="connsiteX5-57" fmla="*/ 0 w 10857753"/>
              <a:gd name="connsiteY5-58" fmla="*/ 0 h 5142903"/>
              <a:gd name="connsiteX0-59" fmla="*/ 0 w 10857753"/>
              <a:gd name="connsiteY0-60" fmla="*/ 0 h 5142823"/>
              <a:gd name="connsiteX1-61" fmla="*/ 10857753 w 10857753"/>
              <a:gd name="connsiteY1-62" fmla="*/ 0 h 5142823"/>
              <a:gd name="connsiteX2-63" fmla="*/ 10855126 w 10857753"/>
              <a:gd name="connsiteY2-64" fmla="*/ 4956679 h 5142823"/>
              <a:gd name="connsiteX3-65" fmla="*/ 10687486 w 10857753"/>
              <a:gd name="connsiteY3-66" fmla="*/ 5142745 h 5142823"/>
              <a:gd name="connsiteX4-67" fmla="*/ 0 w 10857753"/>
              <a:gd name="connsiteY4-68" fmla="*/ 5136439 h 5142823"/>
              <a:gd name="connsiteX5-69" fmla="*/ 0 w 10857753"/>
              <a:gd name="connsiteY5-70" fmla="*/ 0 h 5142823"/>
              <a:gd name="connsiteX0-71" fmla="*/ 0 w 10857753"/>
              <a:gd name="connsiteY0-72" fmla="*/ 0 h 5142926"/>
              <a:gd name="connsiteX1-73" fmla="*/ 10857753 w 10857753"/>
              <a:gd name="connsiteY1-74" fmla="*/ 0 h 5142926"/>
              <a:gd name="connsiteX2-75" fmla="*/ 10855126 w 10857753"/>
              <a:gd name="connsiteY2-76" fmla="*/ 4956679 h 5142926"/>
              <a:gd name="connsiteX3-77" fmla="*/ 10687486 w 10857753"/>
              <a:gd name="connsiteY3-78" fmla="*/ 5142745 h 5142926"/>
              <a:gd name="connsiteX4-79" fmla="*/ 0 w 10857753"/>
              <a:gd name="connsiteY4-80" fmla="*/ 5136439 h 5142926"/>
              <a:gd name="connsiteX5-81" fmla="*/ 0 w 10857753"/>
              <a:gd name="connsiteY5-82" fmla="*/ 0 h 5142926"/>
              <a:gd name="connsiteX0-83" fmla="*/ 0 w 10857753"/>
              <a:gd name="connsiteY0-84" fmla="*/ 0 h 5142954"/>
              <a:gd name="connsiteX1-85" fmla="*/ 10857753 w 10857753"/>
              <a:gd name="connsiteY1-86" fmla="*/ 0 h 5142954"/>
              <a:gd name="connsiteX2-87" fmla="*/ 10855126 w 10857753"/>
              <a:gd name="connsiteY2-88" fmla="*/ 4963817 h 5142954"/>
              <a:gd name="connsiteX3-89" fmla="*/ 10687486 w 10857753"/>
              <a:gd name="connsiteY3-90" fmla="*/ 5142745 h 5142954"/>
              <a:gd name="connsiteX4-91" fmla="*/ 0 w 10857753"/>
              <a:gd name="connsiteY4-92" fmla="*/ 5136439 h 5142954"/>
              <a:gd name="connsiteX5-93" fmla="*/ 0 w 10857753"/>
              <a:gd name="connsiteY5-94" fmla="*/ 0 h 5142954"/>
              <a:gd name="connsiteX0-95" fmla="*/ 0 w 10857753"/>
              <a:gd name="connsiteY0-96" fmla="*/ 0 h 5142954"/>
              <a:gd name="connsiteX1-97" fmla="*/ 10857753 w 10857753"/>
              <a:gd name="connsiteY1-98" fmla="*/ 0 h 5142954"/>
              <a:gd name="connsiteX2-99" fmla="*/ 10855126 w 10857753"/>
              <a:gd name="connsiteY2-100" fmla="*/ 4963817 h 5142954"/>
              <a:gd name="connsiteX3-101" fmla="*/ 10687486 w 10857753"/>
              <a:gd name="connsiteY3-102" fmla="*/ 5142745 h 5142954"/>
              <a:gd name="connsiteX4-103" fmla="*/ 0 w 10857753"/>
              <a:gd name="connsiteY4-104" fmla="*/ 5136439 h 5142954"/>
              <a:gd name="connsiteX5-105" fmla="*/ 0 w 10857753"/>
              <a:gd name="connsiteY5-106" fmla="*/ 0 h 5142954"/>
              <a:gd name="connsiteX0-107" fmla="*/ 0 w 10857753"/>
              <a:gd name="connsiteY0-108" fmla="*/ 0 h 5143138"/>
              <a:gd name="connsiteX1-109" fmla="*/ 10857753 w 10857753"/>
              <a:gd name="connsiteY1-110" fmla="*/ 0 h 5143138"/>
              <a:gd name="connsiteX2-111" fmla="*/ 10855126 w 10857753"/>
              <a:gd name="connsiteY2-112" fmla="*/ 4963817 h 5143138"/>
              <a:gd name="connsiteX3-113" fmla="*/ 10687486 w 10857753"/>
              <a:gd name="connsiteY3-114" fmla="*/ 5142745 h 5143138"/>
              <a:gd name="connsiteX4-115" fmla="*/ 0 w 10857753"/>
              <a:gd name="connsiteY4-116" fmla="*/ 5136439 h 5143138"/>
              <a:gd name="connsiteX5-117" fmla="*/ 0 w 10857753"/>
              <a:gd name="connsiteY5-118" fmla="*/ 0 h 514313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21" y="connsiteY5-22"/>
              </a:cxn>
            </a:cxnLst>
            <a:rect l="l" t="t" r="r" b="b"/>
            <a:pathLst>
              <a:path w="10857753" h="5143138">
                <a:moveTo>
                  <a:pt x="0" y="0"/>
                </a:moveTo>
                <a:lnTo>
                  <a:pt x="10857753" y="0"/>
                </a:lnTo>
                <a:cubicBezTo>
                  <a:pt x="10856877" y="1652226"/>
                  <a:pt x="10856002" y="4910484"/>
                  <a:pt x="10855126" y="4963817"/>
                </a:cubicBezTo>
                <a:cubicBezTo>
                  <a:pt x="10840364" y="5128486"/>
                  <a:pt x="10747038" y="5146323"/>
                  <a:pt x="10687486" y="5142745"/>
                </a:cubicBezTo>
                <a:lnTo>
                  <a:pt x="0" y="5136439"/>
                </a:lnTo>
                <a:lnTo>
                  <a:pt x="0" y="0"/>
                </a:lnTo>
                <a:close/>
              </a:path>
            </a:pathLst>
          </a:custGeom>
          <a:noFill/>
          <a:ln w="19050" cap="flat" cmpd="sng" algn="ctr">
            <a:gradFill flip="none" rotWithShape="1">
              <a:gsLst>
                <a:gs pos="0">
                  <a:srgbClr val="9DC3E6"/>
                </a:gs>
                <a:gs pos="35000">
                  <a:schemeClr val="accent1">
                    <a:lumMod val="45000"/>
                    <a:lumOff val="55000"/>
                  </a:schemeClr>
                </a:gs>
                <a:gs pos="70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rect">
                <a:fillToRect l="50000" t="50000" r="50000" b="50000"/>
              </a:path>
              <a:tileRect/>
            </a:gradFill>
            <a:prstDash val="solid"/>
            <a:miter lim="800000"/>
            <a:headEnd type="oval"/>
            <a:tailEnd type="oval"/>
          </a:ln>
          <a:effectLst/>
        </p:spPr>
        <p:txBody>
          <a:bodyPr>
            <a:normAutofit lnSpcReduction="10000"/>
          </a:bodyPr>
          <a:lstStyle/>
          <a:p>
            <a:pPr lvl="0">
              <a:lnSpc>
                <a:spcPct val="170000"/>
              </a:lnSpc>
            </a:pPr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6B3E5BF-0153-8546-ACA6-DD0BE14778F9}" type="datetime1">
              <a:rPr lang="zh-CN" altLang="en-US" smtClean="0"/>
              <a:t>2024/7/8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1643659" y="6492875"/>
            <a:ext cx="5483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kumimoji="0" lang="zh-CN" altLang="en-US" sz="1600" b="1" i="0" u="none" strike="noStrike" kern="0" cap="none" spc="0" normalizeH="0" baseline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80293A8B-7656-41F7-B47F-4F4E036E5275}" type="slidenum">
              <a:rPr lang="en-US" altLang="zh-CN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0" lang="zh-CN" altLang="en-US" sz="3600" b="1" i="0" u="none" strike="noStrike" kern="0" cap="none" spc="0" normalizeH="0" baseline="0" noProof="0" dirty="0" smtClean="0">
          <a:ln>
            <a:noFill/>
          </a:ln>
          <a:solidFill>
            <a:schemeClr val="bg1"/>
          </a:solidFill>
          <a:effectLst/>
          <a:uLnTx/>
          <a:uFillTx/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</p:titleStyle>
    <p:bodyStyle>
      <a:lvl1pPr marL="313055" indent="-313055" algn="l" defTabSz="914400" rtl="0" eaLnBrk="1" latinLnBrk="0" hangingPunct="1">
        <a:lnSpc>
          <a:spcPct val="140000"/>
        </a:lnSpc>
        <a:spcBef>
          <a:spcPts val="1000"/>
        </a:spcBef>
        <a:buSzPct val="100000"/>
        <a:buFont typeface="Wingdings" panose="05000000000000000000" pitchFamily="2" charset="2"/>
        <a:buChar char=""/>
        <a:defRPr lang="zh-CN" altLang="en-US" sz="2800" b="1" kern="1200" dirty="0" smtClean="0">
          <a:solidFill>
            <a:schemeClr val="tx1"/>
          </a:solidFill>
          <a:latin typeface="Times New Roman" panose="02020603050405020304" pitchFamily="18" charset="0"/>
          <a:ea typeface="微软雅黑" panose="020B0503020204020204" pitchFamily="34" charset="-122"/>
          <a:cs typeface="Times New Roman" panose="02020603050405020304" pitchFamily="18" charset="0"/>
        </a:defRPr>
      </a:lvl1pPr>
      <a:lvl2pPr marL="593725" indent="-281305" algn="l" defTabSz="914400" rtl="0" eaLnBrk="1" latinLnBrk="0" hangingPunct="1">
        <a:lnSpc>
          <a:spcPct val="140000"/>
        </a:lnSpc>
        <a:spcBef>
          <a:spcPts val="500"/>
        </a:spcBef>
        <a:buFontTx/>
        <a:buBlip>
          <a:blip r:embed="rId10"/>
        </a:buBlip>
        <a:defRPr lang="zh-CN" altLang="en-US" sz="2400" kern="1200" dirty="0" smtClean="0">
          <a:solidFill>
            <a:schemeClr val="tx1"/>
          </a:solidFill>
          <a:latin typeface="Times New Roman" panose="02020603050405020304" pitchFamily="18" charset="0"/>
          <a:ea typeface="黑体" panose="02010609060101010101" pitchFamily="49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-30721" y="113334"/>
            <a:ext cx="12278341" cy="838081"/>
          </a:xfrm>
          <a:prstGeom prst="rect">
            <a:avLst/>
          </a:prstGeom>
        </p:spPr>
      </p:pic>
      <p:grpSp>
        <p:nvGrpSpPr>
          <p:cNvPr id="16" name="组合 15"/>
          <p:cNvGrpSpPr/>
          <p:nvPr userDrawn="1"/>
        </p:nvGrpSpPr>
        <p:grpSpPr>
          <a:xfrm>
            <a:off x="8066016" y="99986"/>
            <a:ext cx="3983250" cy="841321"/>
            <a:chOff x="8066016" y="99986"/>
            <a:chExt cx="3983250" cy="841321"/>
          </a:xfrm>
        </p:grpSpPr>
        <p:sp>
          <p:nvSpPr>
            <p:cNvPr id="9" name="圆角矩形 8"/>
            <p:cNvSpPr/>
            <p:nvPr userDrawn="1"/>
          </p:nvSpPr>
          <p:spPr>
            <a:xfrm>
              <a:off x="9577784" y="232573"/>
              <a:ext cx="1800000" cy="87192"/>
            </a:xfrm>
            <a:prstGeom prst="round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20000"/>
                  </a:schemeClr>
                </a:gs>
                <a:gs pos="78000">
                  <a:schemeClr val="accent1">
                    <a:lumMod val="45000"/>
                    <a:lumOff val="55000"/>
                    <a:alpha val="20000"/>
                  </a:schemeClr>
                </a:gs>
                <a:gs pos="100000">
                  <a:srgbClr val="014DA2">
                    <a:alpha val="4000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圆角矩形 9"/>
            <p:cNvSpPr/>
            <p:nvPr userDrawn="1"/>
          </p:nvSpPr>
          <p:spPr>
            <a:xfrm>
              <a:off x="9145736" y="405679"/>
              <a:ext cx="2160000" cy="87192"/>
            </a:xfrm>
            <a:prstGeom prst="round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20000"/>
                  </a:schemeClr>
                </a:gs>
                <a:gs pos="78000">
                  <a:schemeClr val="accent1">
                    <a:lumMod val="45000"/>
                    <a:lumOff val="55000"/>
                    <a:alpha val="20000"/>
                  </a:schemeClr>
                </a:gs>
                <a:gs pos="100000">
                  <a:srgbClr val="014DA2">
                    <a:alpha val="4000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圆角矩形 10"/>
            <p:cNvSpPr/>
            <p:nvPr userDrawn="1"/>
          </p:nvSpPr>
          <p:spPr>
            <a:xfrm>
              <a:off x="8569592" y="578785"/>
              <a:ext cx="2880000" cy="87192"/>
            </a:xfrm>
            <a:prstGeom prst="round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20000"/>
                  </a:schemeClr>
                </a:gs>
                <a:gs pos="78000">
                  <a:schemeClr val="accent1">
                    <a:lumMod val="45000"/>
                    <a:lumOff val="55000"/>
                    <a:alpha val="20000"/>
                  </a:schemeClr>
                </a:gs>
                <a:gs pos="100000">
                  <a:srgbClr val="014DA2">
                    <a:alpha val="4000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圆角矩形 11"/>
            <p:cNvSpPr/>
            <p:nvPr userDrawn="1"/>
          </p:nvSpPr>
          <p:spPr>
            <a:xfrm>
              <a:off x="8066016" y="751892"/>
              <a:ext cx="3600000" cy="87192"/>
            </a:xfrm>
            <a:prstGeom prst="round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20000"/>
                  </a:schemeClr>
                </a:gs>
                <a:gs pos="78000">
                  <a:schemeClr val="accent1">
                    <a:lumMod val="45000"/>
                    <a:lumOff val="55000"/>
                    <a:alpha val="20000"/>
                  </a:schemeClr>
                </a:gs>
                <a:gs pos="100000">
                  <a:srgbClr val="014DA2">
                    <a:alpha val="4000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3" name="图片 12"/>
            <p:cNvPicPr>
              <a:picLocks noChangeAspect="1"/>
            </p:cNvPicPr>
            <p:nvPr userDrawn="1"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26235" y="99986"/>
              <a:ext cx="823031" cy="841321"/>
            </a:xfrm>
            <a:prstGeom prst="rect">
              <a:avLst/>
            </a:prstGeom>
          </p:spPr>
        </p:pic>
      </p:grp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80060" y="1036321"/>
            <a:ext cx="11163599" cy="5147342"/>
          </a:xfrm>
          <a:custGeom>
            <a:avLst/>
            <a:gdLst>
              <a:gd name="connsiteX0" fmla="*/ 0 w 10857753"/>
              <a:gd name="connsiteY0" fmla="*/ 0 h 5136439"/>
              <a:gd name="connsiteX1" fmla="*/ 10857753 w 10857753"/>
              <a:gd name="connsiteY1" fmla="*/ 0 h 5136439"/>
              <a:gd name="connsiteX2" fmla="*/ 10857753 w 10857753"/>
              <a:gd name="connsiteY2" fmla="*/ 5136439 h 5136439"/>
              <a:gd name="connsiteX3" fmla="*/ 0 w 10857753"/>
              <a:gd name="connsiteY3" fmla="*/ 5136439 h 5136439"/>
              <a:gd name="connsiteX4" fmla="*/ 0 w 10857753"/>
              <a:gd name="connsiteY4" fmla="*/ 0 h 5136439"/>
              <a:gd name="connsiteX0-1" fmla="*/ 0 w 10857753"/>
              <a:gd name="connsiteY0-2" fmla="*/ 0 h 5136439"/>
              <a:gd name="connsiteX1-3" fmla="*/ 10857753 w 10857753"/>
              <a:gd name="connsiteY1-4" fmla="*/ 0 h 5136439"/>
              <a:gd name="connsiteX2-5" fmla="*/ 10855126 w 10857753"/>
              <a:gd name="connsiteY2-6" fmla="*/ 4956679 h 5136439"/>
              <a:gd name="connsiteX3-7" fmla="*/ 10857753 w 10857753"/>
              <a:gd name="connsiteY3-8" fmla="*/ 5136439 h 5136439"/>
              <a:gd name="connsiteX4-9" fmla="*/ 0 w 10857753"/>
              <a:gd name="connsiteY4-10" fmla="*/ 5136439 h 5136439"/>
              <a:gd name="connsiteX5" fmla="*/ 0 w 10857753"/>
              <a:gd name="connsiteY5" fmla="*/ 0 h 5136439"/>
              <a:gd name="connsiteX0-11" fmla="*/ 0 w 10857753"/>
              <a:gd name="connsiteY0-12" fmla="*/ 0 h 5142745"/>
              <a:gd name="connsiteX1-13" fmla="*/ 10857753 w 10857753"/>
              <a:gd name="connsiteY1-14" fmla="*/ 0 h 5142745"/>
              <a:gd name="connsiteX2-15" fmla="*/ 10855126 w 10857753"/>
              <a:gd name="connsiteY2-16" fmla="*/ 4956679 h 5142745"/>
              <a:gd name="connsiteX3-17" fmla="*/ 10687486 w 10857753"/>
              <a:gd name="connsiteY3-18" fmla="*/ 5142745 h 5142745"/>
              <a:gd name="connsiteX4-19" fmla="*/ 0 w 10857753"/>
              <a:gd name="connsiteY4-20" fmla="*/ 5136439 h 5142745"/>
              <a:gd name="connsiteX5-21" fmla="*/ 0 w 10857753"/>
              <a:gd name="connsiteY5-22" fmla="*/ 0 h 5142745"/>
              <a:gd name="connsiteX0-23" fmla="*/ 0 w 10857753"/>
              <a:gd name="connsiteY0-24" fmla="*/ 0 h 5142745"/>
              <a:gd name="connsiteX1-25" fmla="*/ 10857753 w 10857753"/>
              <a:gd name="connsiteY1-26" fmla="*/ 0 h 5142745"/>
              <a:gd name="connsiteX2-27" fmla="*/ 10855126 w 10857753"/>
              <a:gd name="connsiteY2-28" fmla="*/ 4956679 h 5142745"/>
              <a:gd name="connsiteX3-29" fmla="*/ 10687486 w 10857753"/>
              <a:gd name="connsiteY3-30" fmla="*/ 5142745 h 5142745"/>
              <a:gd name="connsiteX4-31" fmla="*/ 0 w 10857753"/>
              <a:gd name="connsiteY4-32" fmla="*/ 5136439 h 5142745"/>
              <a:gd name="connsiteX5-33" fmla="*/ 0 w 10857753"/>
              <a:gd name="connsiteY5-34" fmla="*/ 0 h 5142745"/>
              <a:gd name="connsiteX0-35" fmla="*/ 0 w 10857753"/>
              <a:gd name="connsiteY0-36" fmla="*/ 0 h 5142747"/>
              <a:gd name="connsiteX1-37" fmla="*/ 10857753 w 10857753"/>
              <a:gd name="connsiteY1-38" fmla="*/ 0 h 5142747"/>
              <a:gd name="connsiteX2-39" fmla="*/ 10855126 w 10857753"/>
              <a:gd name="connsiteY2-40" fmla="*/ 4956679 h 5142747"/>
              <a:gd name="connsiteX3-41" fmla="*/ 10687486 w 10857753"/>
              <a:gd name="connsiteY3-42" fmla="*/ 5142745 h 5142747"/>
              <a:gd name="connsiteX4-43" fmla="*/ 0 w 10857753"/>
              <a:gd name="connsiteY4-44" fmla="*/ 5136439 h 5142747"/>
              <a:gd name="connsiteX5-45" fmla="*/ 0 w 10857753"/>
              <a:gd name="connsiteY5-46" fmla="*/ 0 h 5142747"/>
              <a:gd name="connsiteX0-47" fmla="*/ 0 w 10857753"/>
              <a:gd name="connsiteY0-48" fmla="*/ 0 h 5142903"/>
              <a:gd name="connsiteX1-49" fmla="*/ 10857753 w 10857753"/>
              <a:gd name="connsiteY1-50" fmla="*/ 0 h 5142903"/>
              <a:gd name="connsiteX2-51" fmla="*/ 10855126 w 10857753"/>
              <a:gd name="connsiteY2-52" fmla="*/ 4956679 h 5142903"/>
              <a:gd name="connsiteX3-53" fmla="*/ 10687486 w 10857753"/>
              <a:gd name="connsiteY3-54" fmla="*/ 5142745 h 5142903"/>
              <a:gd name="connsiteX4-55" fmla="*/ 0 w 10857753"/>
              <a:gd name="connsiteY4-56" fmla="*/ 5136439 h 5142903"/>
              <a:gd name="connsiteX5-57" fmla="*/ 0 w 10857753"/>
              <a:gd name="connsiteY5-58" fmla="*/ 0 h 5142903"/>
              <a:gd name="connsiteX0-59" fmla="*/ 0 w 10857753"/>
              <a:gd name="connsiteY0-60" fmla="*/ 0 h 5142823"/>
              <a:gd name="connsiteX1-61" fmla="*/ 10857753 w 10857753"/>
              <a:gd name="connsiteY1-62" fmla="*/ 0 h 5142823"/>
              <a:gd name="connsiteX2-63" fmla="*/ 10855126 w 10857753"/>
              <a:gd name="connsiteY2-64" fmla="*/ 4956679 h 5142823"/>
              <a:gd name="connsiteX3-65" fmla="*/ 10687486 w 10857753"/>
              <a:gd name="connsiteY3-66" fmla="*/ 5142745 h 5142823"/>
              <a:gd name="connsiteX4-67" fmla="*/ 0 w 10857753"/>
              <a:gd name="connsiteY4-68" fmla="*/ 5136439 h 5142823"/>
              <a:gd name="connsiteX5-69" fmla="*/ 0 w 10857753"/>
              <a:gd name="connsiteY5-70" fmla="*/ 0 h 5142823"/>
              <a:gd name="connsiteX0-71" fmla="*/ 0 w 10857753"/>
              <a:gd name="connsiteY0-72" fmla="*/ 0 h 5142926"/>
              <a:gd name="connsiteX1-73" fmla="*/ 10857753 w 10857753"/>
              <a:gd name="connsiteY1-74" fmla="*/ 0 h 5142926"/>
              <a:gd name="connsiteX2-75" fmla="*/ 10855126 w 10857753"/>
              <a:gd name="connsiteY2-76" fmla="*/ 4956679 h 5142926"/>
              <a:gd name="connsiteX3-77" fmla="*/ 10687486 w 10857753"/>
              <a:gd name="connsiteY3-78" fmla="*/ 5142745 h 5142926"/>
              <a:gd name="connsiteX4-79" fmla="*/ 0 w 10857753"/>
              <a:gd name="connsiteY4-80" fmla="*/ 5136439 h 5142926"/>
              <a:gd name="connsiteX5-81" fmla="*/ 0 w 10857753"/>
              <a:gd name="connsiteY5-82" fmla="*/ 0 h 5142926"/>
              <a:gd name="connsiteX0-83" fmla="*/ 0 w 10857753"/>
              <a:gd name="connsiteY0-84" fmla="*/ 0 h 5142954"/>
              <a:gd name="connsiteX1-85" fmla="*/ 10857753 w 10857753"/>
              <a:gd name="connsiteY1-86" fmla="*/ 0 h 5142954"/>
              <a:gd name="connsiteX2-87" fmla="*/ 10855126 w 10857753"/>
              <a:gd name="connsiteY2-88" fmla="*/ 4963817 h 5142954"/>
              <a:gd name="connsiteX3-89" fmla="*/ 10687486 w 10857753"/>
              <a:gd name="connsiteY3-90" fmla="*/ 5142745 h 5142954"/>
              <a:gd name="connsiteX4-91" fmla="*/ 0 w 10857753"/>
              <a:gd name="connsiteY4-92" fmla="*/ 5136439 h 5142954"/>
              <a:gd name="connsiteX5-93" fmla="*/ 0 w 10857753"/>
              <a:gd name="connsiteY5-94" fmla="*/ 0 h 5142954"/>
              <a:gd name="connsiteX0-95" fmla="*/ 0 w 10857753"/>
              <a:gd name="connsiteY0-96" fmla="*/ 0 h 5142954"/>
              <a:gd name="connsiteX1-97" fmla="*/ 10857753 w 10857753"/>
              <a:gd name="connsiteY1-98" fmla="*/ 0 h 5142954"/>
              <a:gd name="connsiteX2-99" fmla="*/ 10855126 w 10857753"/>
              <a:gd name="connsiteY2-100" fmla="*/ 4963817 h 5142954"/>
              <a:gd name="connsiteX3-101" fmla="*/ 10687486 w 10857753"/>
              <a:gd name="connsiteY3-102" fmla="*/ 5142745 h 5142954"/>
              <a:gd name="connsiteX4-103" fmla="*/ 0 w 10857753"/>
              <a:gd name="connsiteY4-104" fmla="*/ 5136439 h 5142954"/>
              <a:gd name="connsiteX5-105" fmla="*/ 0 w 10857753"/>
              <a:gd name="connsiteY5-106" fmla="*/ 0 h 5142954"/>
              <a:gd name="connsiteX0-107" fmla="*/ 0 w 10857753"/>
              <a:gd name="connsiteY0-108" fmla="*/ 0 h 5143138"/>
              <a:gd name="connsiteX1-109" fmla="*/ 10857753 w 10857753"/>
              <a:gd name="connsiteY1-110" fmla="*/ 0 h 5143138"/>
              <a:gd name="connsiteX2-111" fmla="*/ 10855126 w 10857753"/>
              <a:gd name="connsiteY2-112" fmla="*/ 4963817 h 5143138"/>
              <a:gd name="connsiteX3-113" fmla="*/ 10687486 w 10857753"/>
              <a:gd name="connsiteY3-114" fmla="*/ 5142745 h 5143138"/>
              <a:gd name="connsiteX4-115" fmla="*/ 0 w 10857753"/>
              <a:gd name="connsiteY4-116" fmla="*/ 5136439 h 5143138"/>
              <a:gd name="connsiteX5-117" fmla="*/ 0 w 10857753"/>
              <a:gd name="connsiteY5-118" fmla="*/ 0 h 514313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21" y="connsiteY5-22"/>
              </a:cxn>
            </a:cxnLst>
            <a:rect l="l" t="t" r="r" b="b"/>
            <a:pathLst>
              <a:path w="10857753" h="5143138">
                <a:moveTo>
                  <a:pt x="0" y="0"/>
                </a:moveTo>
                <a:lnTo>
                  <a:pt x="10857753" y="0"/>
                </a:lnTo>
                <a:cubicBezTo>
                  <a:pt x="10856877" y="1652226"/>
                  <a:pt x="10856002" y="4910484"/>
                  <a:pt x="10855126" y="4963817"/>
                </a:cubicBezTo>
                <a:cubicBezTo>
                  <a:pt x="10840364" y="5128486"/>
                  <a:pt x="10747038" y="5146323"/>
                  <a:pt x="10687486" y="5142745"/>
                </a:cubicBezTo>
                <a:lnTo>
                  <a:pt x="0" y="5136439"/>
                </a:lnTo>
                <a:lnTo>
                  <a:pt x="0" y="0"/>
                </a:lnTo>
                <a:close/>
              </a:path>
            </a:pathLst>
          </a:custGeom>
          <a:noFill/>
          <a:ln w="19050" cap="flat" cmpd="sng" algn="ctr">
            <a:gradFill flip="none" rotWithShape="1">
              <a:gsLst>
                <a:gs pos="0">
                  <a:srgbClr val="9DC3E6"/>
                </a:gs>
                <a:gs pos="35000">
                  <a:schemeClr val="accent1">
                    <a:lumMod val="45000"/>
                    <a:lumOff val="55000"/>
                  </a:schemeClr>
                </a:gs>
                <a:gs pos="70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rect">
                <a:fillToRect l="50000" t="50000" r="50000" b="50000"/>
              </a:path>
              <a:tileRect/>
            </a:gradFill>
            <a:prstDash val="solid"/>
            <a:miter lim="800000"/>
            <a:headEnd type="oval"/>
            <a:tailEnd type="oval"/>
          </a:ln>
          <a:effectLst/>
        </p:spPr>
        <p:txBody>
          <a:bodyPr>
            <a:normAutofit lnSpcReduction="10000"/>
          </a:bodyPr>
          <a:lstStyle/>
          <a:p>
            <a:pPr lvl="0">
              <a:lnSpc>
                <a:spcPct val="170000"/>
              </a:lnSpc>
            </a:pPr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6B3E5BF-0153-8546-ACA6-DD0BE14778F9}" type="datetime1">
              <a:rPr lang="zh-CN" altLang="en-US" smtClean="0"/>
              <a:t>2024/7/8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1643659" y="6492875"/>
            <a:ext cx="5483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kumimoji="0" lang="zh-CN" altLang="en-US" sz="1600" b="1" i="0" u="none" strike="noStrike" kern="0" cap="none" spc="0" normalizeH="0" baseline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80293A8B-7656-41F7-B47F-4F4E036E5275}" type="slidenum">
              <a:rPr lang="en-US" altLang="zh-CN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0" lang="zh-CN" altLang="en-US" sz="3600" b="1" i="0" u="none" strike="noStrike" kern="0" cap="none" spc="0" normalizeH="0" baseline="0" noProof="0" dirty="0" smtClean="0">
          <a:ln>
            <a:noFill/>
          </a:ln>
          <a:solidFill>
            <a:schemeClr val="bg1"/>
          </a:solidFill>
          <a:effectLst/>
          <a:uLnTx/>
          <a:uFillTx/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</p:titleStyle>
    <p:bodyStyle>
      <a:lvl1pPr marL="313055" indent="-313055" algn="l" defTabSz="914400" rtl="0" eaLnBrk="1" latinLnBrk="0" hangingPunct="1">
        <a:lnSpc>
          <a:spcPct val="140000"/>
        </a:lnSpc>
        <a:spcBef>
          <a:spcPts val="1000"/>
        </a:spcBef>
        <a:buSzPct val="100000"/>
        <a:buFont typeface="Wingdings" panose="05000000000000000000" pitchFamily="2" charset="2"/>
        <a:buChar char=""/>
        <a:defRPr lang="zh-CN" altLang="en-US" sz="2800" b="1" kern="1200" dirty="0" smtClean="0">
          <a:solidFill>
            <a:schemeClr val="tx1"/>
          </a:solidFill>
          <a:latin typeface="Times New Roman" panose="02020603050405020304" pitchFamily="18" charset="0"/>
          <a:ea typeface="微软雅黑" panose="020B0503020204020204" pitchFamily="34" charset="-122"/>
          <a:cs typeface="Times New Roman" panose="02020603050405020304" pitchFamily="18" charset="0"/>
        </a:defRPr>
      </a:lvl1pPr>
      <a:lvl2pPr marL="593725" indent="-281305" algn="l" defTabSz="914400" rtl="0" eaLnBrk="1" latinLnBrk="0" hangingPunct="1">
        <a:lnSpc>
          <a:spcPct val="140000"/>
        </a:lnSpc>
        <a:spcBef>
          <a:spcPts val="500"/>
        </a:spcBef>
        <a:buFontTx/>
        <a:buBlip>
          <a:blip r:embed="rId10"/>
        </a:buBlip>
        <a:defRPr lang="zh-CN" altLang="en-US" sz="2400" kern="1200" dirty="0" smtClean="0">
          <a:solidFill>
            <a:schemeClr val="tx1"/>
          </a:solidFill>
          <a:latin typeface="Times New Roman" panose="02020603050405020304" pitchFamily="18" charset="0"/>
          <a:ea typeface="黑体" panose="02010609060101010101" pitchFamily="49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-1"/>
            <a:ext cx="12192000" cy="96949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>
              <a:solidFill>
                <a:schemeClr val="bg1"/>
              </a:solidFill>
              <a:latin typeface="微软雅黑" panose="020B0503020204020204" pitchFamily="34" charset="-122"/>
            </a:endParaRPr>
          </a:p>
          <a:p>
            <a:endParaRPr lang="en-US" altLang="zh-CN" dirty="0">
              <a:solidFill>
                <a:schemeClr val="bg1"/>
              </a:solidFill>
              <a:latin typeface="微软雅黑" panose="020B0503020204020204" pitchFamily="34" charset="-122"/>
            </a:endParaRPr>
          </a:p>
          <a:p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4" name="流程图: 手动输入 3"/>
          <p:cNvSpPr/>
          <p:nvPr/>
        </p:nvSpPr>
        <p:spPr>
          <a:xfrm rot="16200000" flipV="1">
            <a:off x="-42866" y="42863"/>
            <a:ext cx="6858000" cy="6772274"/>
          </a:xfrm>
          <a:prstGeom prst="flowChartManualInput">
            <a:avLst/>
          </a:prstGeom>
          <a:solidFill>
            <a:srgbClr val="053E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21893" y="231417"/>
            <a:ext cx="11745746" cy="6394993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  <a:effectLst>
            <a:outerShdw blurRad="190500" dist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1999" y="282977"/>
            <a:ext cx="2138095" cy="742271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221573" y="2241207"/>
            <a:ext cx="11745746" cy="1004506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en-US" sz="5400" b="1" spc="300" dirty="0">
                <a:solidFill>
                  <a:srgbClr val="183059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2024</a:t>
            </a:r>
            <a:r>
              <a:rPr sz="5400" b="1" spc="300" dirty="0">
                <a:solidFill>
                  <a:srgbClr val="183059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年度项目</a:t>
            </a:r>
            <a:r>
              <a:rPr lang="zh-CN" altLang="en-US" sz="5400" b="1" spc="300" dirty="0">
                <a:solidFill>
                  <a:srgbClr val="183059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申请</a:t>
            </a:r>
          </a:p>
        </p:txBody>
      </p:sp>
      <p:sp>
        <p:nvSpPr>
          <p:cNvPr id="12" name="TextBox 105"/>
          <p:cNvSpPr txBox="1"/>
          <p:nvPr/>
        </p:nvSpPr>
        <p:spPr>
          <a:xfrm>
            <a:off x="4673600" y="3848054"/>
            <a:ext cx="3718238" cy="1842940"/>
          </a:xfrm>
          <a:prstGeom prst="rect">
            <a:avLst/>
          </a:prstGeom>
          <a:noFill/>
        </p:spPr>
        <p:txBody>
          <a:bodyPr wrap="square" numCol="1" spcCol="0" rtlCol="0" anchor="ctr">
            <a:spAutoFit/>
          </a:bodyPr>
          <a:lstStyle/>
          <a:p>
            <a:pPr marR="0" lvl="0" indent="0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53E8B"/>
              </a:buClr>
              <a:buSzTx/>
              <a:defRPr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Arial" panose="020B0604020202020204"/>
              </a:rPr>
              <a:t>项目名称：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  <a:sym typeface="Arial" panose="020B0604020202020204"/>
            </a:endParaRPr>
          </a:p>
          <a:p>
            <a:pPr marR="0" lvl="0" indent="0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53E8B"/>
              </a:buClr>
              <a:buSzTx/>
              <a:defRPr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Arial" panose="020B0604020202020204"/>
              </a:rPr>
              <a:t>项目负责人：</a:t>
            </a:r>
          </a:p>
          <a:p>
            <a:pPr>
              <a:lnSpc>
                <a:spcPct val="150000"/>
              </a:lnSpc>
              <a:spcBef>
                <a:spcPts val="600"/>
              </a:spcBef>
              <a:buClr>
                <a:srgbClr val="053E8B"/>
              </a:buClr>
              <a:defRPr/>
            </a:pP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2024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年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x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月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x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日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" name="TextBox 3"/>
          <p:cNvSpPr txBox="1"/>
          <p:nvPr/>
        </p:nvSpPr>
        <p:spPr>
          <a:xfrm>
            <a:off x="398780" y="378460"/>
            <a:ext cx="593344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</a:pPr>
            <a:r>
              <a:rPr sz="2000" b="1" dirty="0" err="1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森林生态与保育重点实验室</a:t>
            </a:r>
            <a:endParaRPr sz="2000" b="1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0293A8B-7656-41F7-B47F-4F4E036E5275}" type="slidenum">
              <a:rPr kumimoji="0" lang="en-US" altLang="zh-CN" sz="1600" b="1" i="0" u="none" strike="noStrike" kern="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fld>
            <a:endParaRPr kumimoji="0" lang="zh-CN" altLang="en-US" sz="1600" b="1" i="0" u="none" strike="noStrike" kern="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03925" y="205954"/>
            <a:ext cx="11566205" cy="644004"/>
          </a:xfrm>
        </p:spPr>
        <p:txBody>
          <a:bodyPr/>
          <a:lstStyle/>
          <a:p>
            <a:r>
              <a:rPr dirty="0">
                <a:latin typeface="微软雅黑" panose="020B0503020204020204" pitchFamily="34" charset="-122"/>
                <a:sym typeface="+mn-ea"/>
              </a:rPr>
              <a:t>森林生态与保育重点实验室</a:t>
            </a:r>
            <a:endParaRPr dirty="0"/>
          </a:p>
        </p:txBody>
      </p:sp>
      <p:grpSp>
        <p:nvGrpSpPr>
          <p:cNvPr id="4" name="组合 3">
            <a:extLst>
              <a:ext uri="{FF2B5EF4-FFF2-40B4-BE49-F238E27FC236}">
                <a16:creationId xmlns:a16="http://schemas.microsoft.com/office/drawing/2014/main" id="{E1D51629-A1B1-542A-6125-48C274E7AA88}"/>
              </a:ext>
            </a:extLst>
          </p:cNvPr>
          <p:cNvGrpSpPr/>
          <p:nvPr/>
        </p:nvGrpSpPr>
        <p:grpSpPr>
          <a:xfrm>
            <a:off x="470700" y="1303010"/>
            <a:ext cx="11499429" cy="2215991"/>
            <a:chOff x="451410" y="2492509"/>
            <a:chExt cx="11499429" cy="2215991"/>
          </a:xfrm>
        </p:grpSpPr>
        <p:sp>
          <p:nvSpPr>
            <p:cNvPr id="7" name="isḻíḑê">
              <a:extLst>
                <a:ext uri="{FF2B5EF4-FFF2-40B4-BE49-F238E27FC236}">
                  <a16:creationId xmlns:a16="http://schemas.microsoft.com/office/drawing/2014/main" id="{961A48B6-AD89-56C6-0DA3-1BCB82D0D654}"/>
                </a:ext>
              </a:extLst>
            </p:cNvPr>
            <p:cNvSpPr txBox="1"/>
            <p:nvPr/>
          </p:nvSpPr>
          <p:spPr>
            <a:xfrm>
              <a:off x="451410" y="2492509"/>
              <a:ext cx="11499429" cy="221599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spAutoFit/>
            </a:bodyPr>
            <a:lstStyle/>
            <a:p>
              <a:pPr lvl="0">
                <a:buSzPct val="25000"/>
                <a:defRPr/>
              </a:pPr>
              <a:r>
                <a:rPr kumimoji="0" lang="zh-CN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一、</a:t>
              </a:r>
              <a:r>
                <a:rPr lang="zh-CN" altLang="en-US" sz="2400" b="1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立项依据与科学意义</a:t>
              </a:r>
              <a:r>
                <a:rPr kumimoji="0" lang="zh-CN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：</a:t>
              </a:r>
              <a:r>
                <a:rPr lang="zh-CN" altLang="en-US" sz="2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（简明扼要讲清楚国家需求中的问题和难点，建议配图）</a:t>
              </a:r>
              <a:endPara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  <a:p>
              <a:pPr marL="252095" indent="-252095" defTabSz="913765">
                <a:lnSpc>
                  <a:spcPct val="150000"/>
                </a:lnSpc>
                <a:spcBef>
                  <a:spcPts val="1200"/>
                </a:spcBef>
                <a:spcAft>
                  <a:spcPts val="600"/>
                </a:spcAft>
                <a:buClr>
                  <a:srgbClr val="003399"/>
                </a:buClr>
                <a:buSzPct val="80000"/>
                <a:buFont typeface="Wingdings" panose="05000000000000000000" pitchFamily="2" charset="2"/>
                <a:buChar char="n"/>
              </a:pPr>
              <a:r>
                <a:rPr lang="zh-CN" altLang="en-US" sz="2000" b="1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立项依据：</a:t>
              </a:r>
              <a:endPara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252095" indent="-252095" defTabSz="913765">
                <a:lnSpc>
                  <a:spcPct val="150000"/>
                </a:lnSpc>
                <a:spcBef>
                  <a:spcPts val="1200"/>
                </a:spcBef>
                <a:spcAft>
                  <a:spcPts val="600"/>
                </a:spcAft>
                <a:buClr>
                  <a:srgbClr val="003399"/>
                </a:buClr>
                <a:buSzPct val="80000"/>
                <a:buFont typeface="Wingdings" panose="05000000000000000000" pitchFamily="2" charset="2"/>
                <a:buChar char="n"/>
              </a:pPr>
              <a:r>
                <a:rPr lang="zh-CN" altLang="en-US" sz="2000" b="1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科学意义：</a:t>
              </a:r>
            </a:p>
            <a:p>
              <a:pPr lvl="0">
                <a:buSzPct val="25000"/>
                <a:defRPr/>
              </a:pPr>
              <a:endPara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1" name="iŝḻiḓè">
              <a:extLst>
                <a:ext uri="{FF2B5EF4-FFF2-40B4-BE49-F238E27FC236}">
                  <a16:creationId xmlns:a16="http://schemas.microsoft.com/office/drawing/2014/main" id="{F985C58F-B587-3E92-41E0-88BD9297B600}"/>
                </a:ext>
              </a:extLst>
            </p:cNvPr>
            <p:cNvSpPr/>
            <p:nvPr/>
          </p:nvSpPr>
          <p:spPr>
            <a:xfrm flipH="1">
              <a:off x="469061" y="4139288"/>
              <a:ext cx="11415001" cy="40729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spAutoFit/>
            </a:bodyPr>
            <a:lstStyle/>
            <a:p>
              <a:pPr marL="252095" indent="-252095" defTabSz="913765">
                <a:lnSpc>
                  <a:spcPct val="110000"/>
                </a:lnSpc>
                <a:spcAft>
                  <a:spcPts val="900"/>
                </a:spcAft>
                <a:buClr>
                  <a:srgbClr val="003399"/>
                </a:buClr>
                <a:buSzPct val="80000"/>
                <a:buFont typeface="Wingdings" panose="05000000000000000000" pitchFamily="2" charset="2"/>
                <a:buChar char="n"/>
              </a:pPr>
              <a:endParaRPr lang="en-US" altLang="zh-CN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0293A8B-7656-41F7-B47F-4F4E036E5275}" type="slidenum">
              <a:rPr kumimoji="0" lang="en-US" altLang="zh-CN" sz="1600" b="1" i="0" u="none" strike="noStrike" kern="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fld>
            <a:endParaRPr kumimoji="0" lang="zh-CN" altLang="en-US" sz="1600" b="1" i="0" u="none" strike="noStrike" kern="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03925" y="205954"/>
            <a:ext cx="11566205" cy="644004"/>
          </a:xfrm>
        </p:spPr>
        <p:txBody>
          <a:bodyPr/>
          <a:lstStyle/>
          <a:p>
            <a:r>
              <a:rPr dirty="0">
                <a:latin typeface="微软雅黑" panose="020B0503020204020204" pitchFamily="34" charset="-122"/>
                <a:sym typeface="+mn-ea"/>
              </a:rPr>
              <a:t>森林生态与保育重点实验室</a:t>
            </a:r>
            <a:endParaRPr dirty="0"/>
          </a:p>
        </p:txBody>
      </p:sp>
      <p:grpSp>
        <p:nvGrpSpPr>
          <p:cNvPr id="12" name="组合 11"/>
          <p:cNvGrpSpPr/>
          <p:nvPr/>
        </p:nvGrpSpPr>
        <p:grpSpPr>
          <a:xfrm>
            <a:off x="470701" y="1303010"/>
            <a:ext cx="11432651" cy="2215991"/>
            <a:chOff x="451411" y="2492509"/>
            <a:chExt cx="11432651" cy="2215991"/>
          </a:xfrm>
        </p:grpSpPr>
        <p:sp>
          <p:nvSpPr>
            <p:cNvPr id="16" name="isḻíḑê"/>
            <p:cNvSpPr txBox="1"/>
            <p:nvPr/>
          </p:nvSpPr>
          <p:spPr>
            <a:xfrm>
              <a:off x="451411" y="2492509"/>
              <a:ext cx="8266355" cy="221599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spAutoFit/>
            </a:bodyPr>
            <a:lstStyle/>
            <a:p>
              <a:pPr lvl="0">
                <a:buSzPct val="25000"/>
                <a:defRPr/>
              </a:pPr>
              <a:r>
                <a:rPr kumimoji="0" lang="zh-CN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二、拟解决的关键科学问题及主要研究内容：</a:t>
              </a:r>
              <a:endPara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  <a:p>
              <a:pPr marL="252095" indent="-252095" defTabSz="913765">
                <a:lnSpc>
                  <a:spcPct val="150000"/>
                </a:lnSpc>
                <a:spcBef>
                  <a:spcPts val="1200"/>
                </a:spcBef>
                <a:spcAft>
                  <a:spcPts val="600"/>
                </a:spcAft>
                <a:buClr>
                  <a:srgbClr val="003399"/>
                </a:buClr>
                <a:buSzPct val="80000"/>
                <a:buFont typeface="Wingdings" panose="05000000000000000000" pitchFamily="2" charset="2"/>
                <a:buChar char="n"/>
              </a:pPr>
              <a:r>
                <a:rPr lang="zh-CN" altLang="en-US" sz="2000" b="1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拟解决的关键科学问题</a:t>
              </a:r>
              <a:r>
                <a:rPr lang="zh-CN" altLang="en-US" sz="2000" b="1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Wingdings" panose="05000000000000000000" pitchFamily="2" charset="2"/>
                </a:rPr>
                <a:t>：</a:t>
              </a:r>
              <a:endParaRPr lang="en-US" altLang="zh-CN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252095" indent="-252095" defTabSz="913765">
                <a:lnSpc>
                  <a:spcPct val="150000"/>
                </a:lnSpc>
                <a:spcBef>
                  <a:spcPts val="1200"/>
                </a:spcBef>
                <a:spcAft>
                  <a:spcPts val="600"/>
                </a:spcAft>
                <a:buClr>
                  <a:srgbClr val="003399"/>
                </a:buClr>
                <a:buSzPct val="80000"/>
                <a:buFont typeface="Wingdings" panose="05000000000000000000" pitchFamily="2" charset="2"/>
                <a:buChar char="n"/>
              </a:pPr>
              <a:r>
                <a:rPr lang="zh-CN" altLang="en-US" sz="2000" b="1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主要研究内容：</a:t>
              </a:r>
              <a:endParaRPr lang="en-US" altLang="zh-CN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lvl="0">
                <a:buSzPct val="25000"/>
                <a:defRPr/>
              </a:pPr>
              <a:endPara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7" name="iŝḻiḓè"/>
            <p:cNvSpPr/>
            <p:nvPr/>
          </p:nvSpPr>
          <p:spPr>
            <a:xfrm flipH="1">
              <a:off x="469061" y="4139288"/>
              <a:ext cx="11415001" cy="40729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spAutoFit/>
            </a:bodyPr>
            <a:lstStyle/>
            <a:p>
              <a:pPr marL="252095" indent="-252095" defTabSz="913765">
                <a:lnSpc>
                  <a:spcPct val="110000"/>
                </a:lnSpc>
                <a:spcAft>
                  <a:spcPts val="900"/>
                </a:spcAft>
                <a:buClr>
                  <a:srgbClr val="003399"/>
                </a:buClr>
                <a:buSzPct val="80000"/>
                <a:buFont typeface="Wingdings" panose="05000000000000000000" pitchFamily="2" charset="2"/>
                <a:buChar char="n"/>
              </a:pPr>
              <a:endParaRPr lang="en-US" altLang="zh-CN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710921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0293A8B-7656-41F7-B47F-4F4E036E5275}" type="slidenum">
              <a:rPr kumimoji="0" lang="en-US" altLang="zh-CN" sz="1600" b="1" i="0" u="none" strike="noStrike" kern="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4</a:t>
            </a:fld>
            <a:endParaRPr kumimoji="0" lang="zh-CN" altLang="en-US" sz="1600" b="1" i="0" u="none" strike="noStrike" kern="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03925" y="205954"/>
            <a:ext cx="11566205" cy="644004"/>
          </a:xfrm>
        </p:spPr>
        <p:txBody>
          <a:bodyPr/>
          <a:lstStyle/>
          <a:p>
            <a:r>
              <a:rPr dirty="0">
                <a:latin typeface="微软雅黑" panose="020B0503020204020204" pitchFamily="34" charset="-122"/>
                <a:sym typeface="+mn-ea"/>
              </a:rPr>
              <a:t>森林生态与保育重点实验室</a:t>
            </a:r>
            <a:endParaRPr dirty="0"/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DF1005B9-A5F9-E223-4834-9EB5F12F1260}"/>
              </a:ext>
            </a:extLst>
          </p:cNvPr>
          <p:cNvGrpSpPr/>
          <p:nvPr/>
        </p:nvGrpSpPr>
        <p:grpSpPr>
          <a:xfrm>
            <a:off x="470701" y="1303010"/>
            <a:ext cx="11432651" cy="2215991"/>
            <a:chOff x="451411" y="2492509"/>
            <a:chExt cx="11432651" cy="2215991"/>
          </a:xfrm>
        </p:grpSpPr>
        <p:sp>
          <p:nvSpPr>
            <p:cNvPr id="4" name="isḻíḑê">
              <a:extLst>
                <a:ext uri="{FF2B5EF4-FFF2-40B4-BE49-F238E27FC236}">
                  <a16:creationId xmlns:a16="http://schemas.microsoft.com/office/drawing/2014/main" id="{819B9EEA-76A4-EBDD-BFDC-E24939E92785}"/>
                </a:ext>
              </a:extLst>
            </p:cNvPr>
            <p:cNvSpPr txBox="1"/>
            <p:nvPr/>
          </p:nvSpPr>
          <p:spPr>
            <a:xfrm>
              <a:off x="451411" y="2492509"/>
              <a:ext cx="8266355" cy="221599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spAutoFit/>
            </a:bodyPr>
            <a:lstStyle/>
            <a:p>
              <a:pPr lvl="0">
                <a:buSzPct val="25000"/>
                <a:defRPr/>
              </a:pPr>
              <a:r>
                <a:rPr kumimoji="0" lang="zh-CN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三、</a:t>
              </a:r>
              <a:r>
                <a:rPr lang="zh-CN" altLang="en-US" sz="2400" b="1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拟采用的研究方法、手段和路线</a:t>
              </a:r>
              <a:r>
                <a:rPr kumimoji="0" lang="zh-CN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：</a:t>
              </a:r>
              <a:endPara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  <a:p>
              <a:pPr marL="252095" indent="-252095" defTabSz="913765">
                <a:lnSpc>
                  <a:spcPct val="150000"/>
                </a:lnSpc>
                <a:spcBef>
                  <a:spcPts val="1200"/>
                </a:spcBef>
                <a:spcAft>
                  <a:spcPts val="600"/>
                </a:spcAft>
                <a:buClr>
                  <a:srgbClr val="003399"/>
                </a:buClr>
                <a:buSzPct val="80000"/>
                <a:buFont typeface="Wingdings" panose="05000000000000000000" pitchFamily="2" charset="2"/>
                <a:buChar char="n"/>
              </a:pPr>
              <a:endParaRPr lang="zh-CN" altLang="en-US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252095" indent="-252095" defTabSz="913765">
                <a:lnSpc>
                  <a:spcPct val="150000"/>
                </a:lnSpc>
                <a:spcBef>
                  <a:spcPts val="1200"/>
                </a:spcBef>
                <a:spcAft>
                  <a:spcPts val="600"/>
                </a:spcAft>
                <a:buClr>
                  <a:srgbClr val="003399"/>
                </a:buClr>
                <a:buSzPct val="80000"/>
                <a:buFont typeface="Wingdings" panose="05000000000000000000" pitchFamily="2" charset="2"/>
                <a:buChar char="n"/>
              </a:pPr>
              <a:endParaRPr lang="en-US" altLang="zh-CN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lvl="0">
                <a:buSzPct val="25000"/>
                <a:defRPr/>
              </a:pPr>
              <a:endPara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6" name="iŝḻiḓè">
              <a:extLst>
                <a:ext uri="{FF2B5EF4-FFF2-40B4-BE49-F238E27FC236}">
                  <a16:creationId xmlns:a16="http://schemas.microsoft.com/office/drawing/2014/main" id="{802103AA-E787-53C4-7B9C-969DFE2B0C1C}"/>
                </a:ext>
              </a:extLst>
            </p:cNvPr>
            <p:cNvSpPr/>
            <p:nvPr/>
          </p:nvSpPr>
          <p:spPr>
            <a:xfrm flipH="1">
              <a:off x="469061" y="4139288"/>
              <a:ext cx="11415001" cy="40729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spAutoFit/>
            </a:bodyPr>
            <a:lstStyle/>
            <a:p>
              <a:pPr marL="252095" indent="-252095" defTabSz="913765">
                <a:lnSpc>
                  <a:spcPct val="110000"/>
                </a:lnSpc>
                <a:spcAft>
                  <a:spcPts val="900"/>
                </a:spcAft>
                <a:buClr>
                  <a:srgbClr val="003399"/>
                </a:buClr>
                <a:buSzPct val="80000"/>
                <a:buFont typeface="Wingdings" panose="05000000000000000000" pitchFamily="2" charset="2"/>
                <a:buChar char="n"/>
              </a:pPr>
              <a:endParaRPr lang="en-US" altLang="zh-CN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440763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0293A8B-7656-41F7-B47F-4F4E036E5275}" type="slidenum">
              <a:rPr kumimoji="0" lang="en-US" altLang="zh-CN" sz="1600" b="1" i="0" u="none" strike="noStrike" kern="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5</a:t>
            </a:fld>
            <a:endParaRPr kumimoji="0" lang="zh-CN" altLang="en-US" sz="1600" b="1" i="0" u="none" strike="noStrike" kern="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03925" y="205954"/>
            <a:ext cx="11566205" cy="644004"/>
          </a:xfrm>
        </p:spPr>
        <p:txBody>
          <a:bodyPr/>
          <a:lstStyle/>
          <a:p>
            <a:r>
              <a:rPr dirty="0">
                <a:latin typeface="微软雅黑" panose="020B0503020204020204" pitchFamily="34" charset="-122"/>
                <a:sym typeface="+mn-ea"/>
              </a:rPr>
              <a:t>森林生态与保育重点实验室</a:t>
            </a:r>
            <a:endParaRPr dirty="0"/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DF1005B9-A5F9-E223-4834-9EB5F12F1260}"/>
              </a:ext>
            </a:extLst>
          </p:cNvPr>
          <p:cNvGrpSpPr/>
          <p:nvPr/>
        </p:nvGrpSpPr>
        <p:grpSpPr>
          <a:xfrm>
            <a:off x="470701" y="1303010"/>
            <a:ext cx="11432651" cy="2215991"/>
            <a:chOff x="451411" y="2492509"/>
            <a:chExt cx="11432651" cy="2215991"/>
          </a:xfrm>
        </p:grpSpPr>
        <p:sp>
          <p:nvSpPr>
            <p:cNvPr id="4" name="isḻíḑê">
              <a:extLst>
                <a:ext uri="{FF2B5EF4-FFF2-40B4-BE49-F238E27FC236}">
                  <a16:creationId xmlns:a16="http://schemas.microsoft.com/office/drawing/2014/main" id="{819B9EEA-76A4-EBDD-BFDC-E24939E92785}"/>
                </a:ext>
              </a:extLst>
            </p:cNvPr>
            <p:cNvSpPr txBox="1"/>
            <p:nvPr/>
          </p:nvSpPr>
          <p:spPr>
            <a:xfrm>
              <a:off x="451411" y="2492509"/>
              <a:ext cx="8869726" cy="221599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spAutoFit/>
            </a:bodyPr>
            <a:lstStyle/>
            <a:p>
              <a:pPr>
                <a:buSzPct val="25000"/>
                <a:defRPr/>
              </a:pPr>
              <a:r>
                <a:rPr lang="zh-CN" altLang="en-US" sz="2400" b="1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四</a:t>
              </a:r>
              <a:r>
                <a:rPr kumimoji="0" lang="zh-CN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、团队介绍：</a:t>
              </a:r>
              <a:r>
                <a:rPr lang="zh-CN" altLang="en-US" sz="2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（包括团队负责人、成员组成，及研究基础）</a:t>
              </a:r>
              <a:endPara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  <a:p>
              <a:pPr marL="252095" indent="-252095" defTabSz="913765">
                <a:lnSpc>
                  <a:spcPct val="150000"/>
                </a:lnSpc>
                <a:spcBef>
                  <a:spcPts val="1200"/>
                </a:spcBef>
                <a:spcAft>
                  <a:spcPts val="600"/>
                </a:spcAft>
                <a:buClr>
                  <a:srgbClr val="003399"/>
                </a:buClr>
                <a:buSzPct val="80000"/>
                <a:buFont typeface="Wingdings" panose="05000000000000000000" pitchFamily="2" charset="2"/>
                <a:buChar char="n"/>
              </a:pPr>
              <a:endParaRPr lang="zh-CN" altLang="en-US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252095" indent="-252095" defTabSz="913765">
                <a:lnSpc>
                  <a:spcPct val="150000"/>
                </a:lnSpc>
                <a:spcBef>
                  <a:spcPts val="1200"/>
                </a:spcBef>
                <a:spcAft>
                  <a:spcPts val="600"/>
                </a:spcAft>
                <a:buClr>
                  <a:srgbClr val="003399"/>
                </a:buClr>
                <a:buSzPct val="80000"/>
                <a:buFont typeface="Wingdings" panose="05000000000000000000" pitchFamily="2" charset="2"/>
                <a:buChar char="n"/>
              </a:pPr>
              <a:endParaRPr lang="en-US" altLang="zh-CN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lvl="0">
                <a:buSzPct val="25000"/>
                <a:defRPr/>
              </a:pPr>
              <a:endPara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6" name="iŝḻiḓè">
              <a:extLst>
                <a:ext uri="{FF2B5EF4-FFF2-40B4-BE49-F238E27FC236}">
                  <a16:creationId xmlns:a16="http://schemas.microsoft.com/office/drawing/2014/main" id="{802103AA-E787-53C4-7B9C-969DFE2B0C1C}"/>
                </a:ext>
              </a:extLst>
            </p:cNvPr>
            <p:cNvSpPr/>
            <p:nvPr/>
          </p:nvSpPr>
          <p:spPr>
            <a:xfrm flipH="1">
              <a:off x="469061" y="4139288"/>
              <a:ext cx="11415001" cy="40729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spAutoFit/>
            </a:bodyPr>
            <a:lstStyle/>
            <a:p>
              <a:pPr marL="252095" indent="-252095" defTabSz="913765">
                <a:lnSpc>
                  <a:spcPct val="110000"/>
                </a:lnSpc>
                <a:spcAft>
                  <a:spcPts val="900"/>
                </a:spcAft>
                <a:buClr>
                  <a:srgbClr val="003399"/>
                </a:buClr>
                <a:buSzPct val="80000"/>
                <a:buFont typeface="Wingdings" panose="05000000000000000000" pitchFamily="2" charset="2"/>
                <a:buChar char="n"/>
              </a:pPr>
              <a:endParaRPr lang="en-US" altLang="zh-CN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079453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0293A8B-7656-41F7-B47F-4F4E036E5275}" type="slidenum">
              <a:rPr kumimoji="0" lang="en-US" altLang="zh-CN" sz="1600" b="1" i="0" u="none" strike="noStrike" kern="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6</a:t>
            </a:fld>
            <a:endParaRPr kumimoji="0" lang="zh-CN" altLang="en-US" sz="1600" b="1" i="0" u="none" strike="noStrike" kern="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03925" y="205954"/>
            <a:ext cx="11566205" cy="644004"/>
          </a:xfrm>
        </p:spPr>
        <p:txBody>
          <a:bodyPr/>
          <a:lstStyle/>
          <a:p>
            <a:r>
              <a:rPr dirty="0">
                <a:latin typeface="微软雅黑" panose="020B0503020204020204" pitchFamily="34" charset="-122"/>
                <a:sym typeface="+mn-ea"/>
              </a:rPr>
              <a:t>森林生态与保育重点实验室</a:t>
            </a:r>
            <a:endParaRPr dirty="0"/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DF1005B9-A5F9-E223-4834-9EB5F12F1260}"/>
              </a:ext>
            </a:extLst>
          </p:cNvPr>
          <p:cNvGrpSpPr/>
          <p:nvPr/>
        </p:nvGrpSpPr>
        <p:grpSpPr>
          <a:xfrm>
            <a:off x="470701" y="1303010"/>
            <a:ext cx="11432651" cy="2215991"/>
            <a:chOff x="451411" y="2492509"/>
            <a:chExt cx="11432651" cy="2215991"/>
          </a:xfrm>
        </p:grpSpPr>
        <p:sp>
          <p:nvSpPr>
            <p:cNvPr id="4" name="isḻíḑê">
              <a:extLst>
                <a:ext uri="{FF2B5EF4-FFF2-40B4-BE49-F238E27FC236}">
                  <a16:creationId xmlns:a16="http://schemas.microsoft.com/office/drawing/2014/main" id="{819B9EEA-76A4-EBDD-BFDC-E24939E92785}"/>
                </a:ext>
              </a:extLst>
            </p:cNvPr>
            <p:cNvSpPr txBox="1"/>
            <p:nvPr/>
          </p:nvSpPr>
          <p:spPr>
            <a:xfrm>
              <a:off x="451411" y="2492509"/>
              <a:ext cx="8869726" cy="221599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spAutoFit/>
            </a:bodyPr>
            <a:lstStyle/>
            <a:p>
              <a:pPr>
                <a:buSzPct val="25000"/>
                <a:defRPr/>
              </a:pPr>
              <a:r>
                <a:rPr kumimoji="0" lang="zh-CN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五、预期目标与</a:t>
              </a:r>
              <a:r>
                <a:rPr lang="zh-CN" altLang="en-US" sz="2400" b="1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可考核指标</a:t>
              </a:r>
              <a:r>
                <a:rPr kumimoji="0" lang="zh-CN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：</a:t>
              </a:r>
              <a:endPara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  <a:p>
              <a:pPr marL="252095" indent="-252095" defTabSz="913765">
                <a:lnSpc>
                  <a:spcPct val="150000"/>
                </a:lnSpc>
                <a:spcBef>
                  <a:spcPts val="1200"/>
                </a:spcBef>
                <a:spcAft>
                  <a:spcPts val="600"/>
                </a:spcAft>
                <a:buClr>
                  <a:srgbClr val="003399"/>
                </a:buClr>
                <a:buSzPct val="80000"/>
                <a:buFont typeface="Wingdings" panose="05000000000000000000" pitchFamily="2" charset="2"/>
                <a:buChar char="n"/>
              </a:pPr>
              <a:endParaRPr lang="zh-CN" altLang="en-US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252095" indent="-252095" defTabSz="913765">
                <a:lnSpc>
                  <a:spcPct val="150000"/>
                </a:lnSpc>
                <a:spcBef>
                  <a:spcPts val="1200"/>
                </a:spcBef>
                <a:spcAft>
                  <a:spcPts val="600"/>
                </a:spcAft>
                <a:buClr>
                  <a:srgbClr val="003399"/>
                </a:buClr>
                <a:buSzPct val="80000"/>
                <a:buFont typeface="Wingdings" panose="05000000000000000000" pitchFamily="2" charset="2"/>
                <a:buChar char="n"/>
              </a:pPr>
              <a:endParaRPr lang="en-US" altLang="zh-CN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lvl="0">
                <a:buSzPct val="25000"/>
                <a:defRPr/>
              </a:pPr>
              <a:endPara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6" name="iŝḻiḓè">
              <a:extLst>
                <a:ext uri="{FF2B5EF4-FFF2-40B4-BE49-F238E27FC236}">
                  <a16:creationId xmlns:a16="http://schemas.microsoft.com/office/drawing/2014/main" id="{802103AA-E787-53C4-7B9C-969DFE2B0C1C}"/>
                </a:ext>
              </a:extLst>
            </p:cNvPr>
            <p:cNvSpPr/>
            <p:nvPr/>
          </p:nvSpPr>
          <p:spPr>
            <a:xfrm flipH="1">
              <a:off x="469061" y="4139288"/>
              <a:ext cx="11415001" cy="40729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spAutoFit/>
            </a:bodyPr>
            <a:lstStyle/>
            <a:p>
              <a:pPr marL="252095" indent="-252095" defTabSz="913765">
                <a:lnSpc>
                  <a:spcPct val="110000"/>
                </a:lnSpc>
                <a:spcAft>
                  <a:spcPts val="900"/>
                </a:spcAft>
                <a:buClr>
                  <a:srgbClr val="003399"/>
                </a:buClr>
                <a:buSzPct val="80000"/>
                <a:buFont typeface="Wingdings" panose="05000000000000000000" pitchFamily="2" charset="2"/>
                <a:buChar char="n"/>
              </a:pPr>
              <a:endParaRPr lang="en-US" altLang="zh-CN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318635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0293A8B-7656-41F7-B47F-4F4E036E5275}" type="slidenum">
              <a:rPr kumimoji="0" lang="en-US" altLang="zh-CN" sz="1600" b="1" i="0" u="none" strike="noStrike" kern="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7</a:t>
            </a:fld>
            <a:endParaRPr kumimoji="0" lang="zh-CN" altLang="en-US" sz="1600" b="1" i="0" u="none" strike="noStrike" kern="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03925" y="205954"/>
            <a:ext cx="11566205" cy="644004"/>
          </a:xfrm>
        </p:spPr>
        <p:txBody>
          <a:bodyPr/>
          <a:lstStyle/>
          <a:p>
            <a:r>
              <a:rPr lang="zh-CN" altLang="en-US" dirty="0">
                <a:latin typeface="微软雅黑" panose="020B0503020204020204" pitchFamily="34" charset="-122"/>
                <a:sym typeface="+mn-ea"/>
              </a:rPr>
              <a:t>森林生态与保育重点实验室</a:t>
            </a:r>
            <a:endParaRPr lang="zh-CN" alt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033166"/>
              </p:ext>
            </p:extLst>
          </p:nvPr>
        </p:nvGraphicFramePr>
        <p:xfrm>
          <a:off x="403925" y="1715726"/>
          <a:ext cx="10682467" cy="4959711"/>
        </p:xfrm>
        <a:graphic>
          <a:graphicData uri="http://schemas.openxmlformats.org/drawingml/2006/table">
            <a:tbl>
              <a:tblPr firstRow="1" bandRow="1">
                <a:gradFill rotWithShape="1">
                  <a:gsLst>
                    <a:gs pos="0">
                      <a:srgbClr val="DAEDEF">
                        <a:tint val="50000"/>
                        <a:satMod val="300000"/>
                      </a:srgbClr>
                    </a:gs>
                    <a:gs pos="35000">
                      <a:srgbClr val="DAEDEF">
                        <a:tint val="37000"/>
                        <a:satMod val="300000"/>
                      </a:srgbClr>
                    </a:gs>
                    <a:gs pos="100000">
                      <a:srgbClr val="DAEDEF">
                        <a:tint val="15000"/>
                        <a:satMod val="350000"/>
                      </a:srgbClr>
                    </a:gs>
                  </a:gsLst>
                  <a:lin ang="16200000" scaled="1"/>
                </a:gradFill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:tblPr>
              <a:tblGrid>
                <a:gridCol w="1332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889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12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80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9pPr>
                    </a:lstStyle>
                    <a:p>
                      <a:pPr algn="ctr"/>
                      <a:r>
                        <a:rPr lang="zh-CN" altLang="en-US" sz="20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序号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zh-CN" altLang="en-US" sz="2000" b="1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科目名称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None/>
                      </a:pPr>
                      <a:r>
                        <a:rPr lang="zh-CN" altLang="en-US" sz="2000" b="1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经费（万元）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433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2000" b="1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en-US" sz="2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  <a:sym typeface="+mn-ea"/>
                        </a:rPr>
                        <a:t>设备费</a:t>
                      </a:r>
                    </a:p>
                  </a:txBody>
                  <a:tcPr marL="65653" marR="6565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en-US" sz="20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65653" marR="6565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433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</a:pPr>
                      <a:r>
                        <a:rPr lang="zh-CN" altLang="en-US" sz="2000" b="1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kern="1200" cap="none" spc="0" normalizeH="0" baseline="0" dirty="0"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  <a:sym typeface="+mn-ea"/>
                        </a:rPr>
                        <a:t>业务费</a:t>
                      </a:r>
                    </a:p>
                  </a:txBody>
                  <a:tcPr marL="65653" marR="6565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endParaRPr kumimoji="0" lang="zh-CN" altLang="en-US" sz="2000" b="1" i="0" u="none" strike="noStrike" kern="1200" cap="none" spc="0" normalizeH="0" baseline="0" dirty="0"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65653" marR="6565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3F7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433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2000" b="1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kumimoji="0" lang="en-US" altLang="zh-CN" sz="2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劳务费</a:t>
                      </a:r>
                    </a:p>
                  </a:txBody>
                  <a:tcPr marL="65653" marR="6565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  <a:buNone/>
                      </a:pPr>
                      <a:endParaRPr kumimoji="0" lang="en-US" altLang="zh-CN" sz="20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5653" marR="6565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433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buNone/>
                      </a:pPr>
                      <a:r>
                        <a:rPr lang="en-US" altLang="zh-CN" sz="2000" b="1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kumimoji="0" lang="zh-CN" altLang="en-US" sz="2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其他支出</a:t>
                      </a:r>
                    </a:p>
                  </a:txBody>
                  <a:tcPr marL="65653" marR="6565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  <a:buNone/>
                      </a:pPr>
                      <a:endParaRPr kumimoji="0" lang="zh-CN" altLang="en-US" sz="20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5653" marR="6565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433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buNone/>
                      </a:pPr>
                      <a:r>
                        <a:rPr lang="en-US" altLang="zh-CN" sz="2000" b="1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kumimoji="0" lang="zh-CN" altLang="en-US" sz="2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合计</a:t>
                      </a:r>
                    </a:p>
                  </a:txBody>
                  <a:tcPr marL="65653" marR="6565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kumimoji="0" lang="en-US" altLang="zh-CN" sz="2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50.00</a:t>
                      </a:r>
                    </a:p>
                  </a:txBody>
                  <a:tcPr marL="65653" marR="6565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2" name="组合 1">
            <a:extLst>
              <a:ext uri="{FF2B5EF4-FFF2-40B4-BE49-F238E27FC236}">
                <a16:creationId xmlns:a16="http://schemas.microsoft.com/office/drawing/2014/main" id="{E53D852A-12AE-469C-6BA7-ACF228BB28AF}"/>
              </a:ext>
            </a:extLst>
          </p:cNvPr>
          <p:cNvGrpSpPr/>
          <p:nvPr/>
        </p:nvGrpSpPr>
        <p:grpSpPr>
          <a:xfrm>
            <a:off x="470701" y="1093041"/>
            <a:ext cx="11432651" cy="2215991"/>
            <a:chOff x="451411" y="2492509"/>
            <a:chExt cx="11432651" cy="2215991"/>
          </a:xfrm>
        </p:grpSpPr>
        <p:sp>
          <p:nvSpPr>
            <p:cNvPr id="4" name="isḻíḑê">
              <a:extLst>
                <a:ext uri="{FF2B5EF4-FFF2-40B4-BE49-F238E27FC236}">
                  <a16:creationId xmlns:a16="http://schemas.microsoft.com/office/drawing/2014/main" id="{AB291056-C369-0B23-F549-547E25DBC37C}"/>
                </a:ext>
              </a:extLst>
            </p:cNvPr>
            <p:cNvSpPr txBox="1"/>
            <p:nvPr/>
          </p:nvSpPr>
          <p:spPr>
            <a:xfrm>
              <a:off x="451411" y="2492509"/>
              <a:ext cx="8869726" cy="221599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spAutoFit/>
            </a:bodyPr>
            <a:lstStyle/>
            <a:p>
              <a:pPr>
                <a:buSzPct val="25000"/>
                <a:defRPr/>
              </a:pPr>
              <a:r>
                <a:rPr kumimoji="0" lang="zh-CN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六、经费预算：</a:t>
              </a:r>
              <a:endPara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  <a:p>
              <a:pPr marL="252095" indent="-252095" defTabSz="913765">
                <a:lnSpc>
                  <a:spcPct val="150000"/>
                </a:lnSpc>
                <a:spcBef>
                  <a:spcPts val="1200"/>
                </a:spcBef>
                <a:spcAft>
                  <a:spcPts val="600"/>
                </a:spcAft>
                <a:buClr>
                  <a:srgbClr val="003399"/>
                </a:buClr>
                <a:buSzPct val="80000"/>
                <a:buFont typeface="Wingdings" panose="05000000000000000000" pitchFamily="2" charset="2"/>
                <a:buChar char="n"/>
              </a:pPr>
              <a:endParaRPr lang="zh-CN" altLang="en-US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252095" indent="-252095" defTabSz="913765">
                <a:lnSpc>
                  <a:spcPct val="150000"/>
                </a:lnSpc>
                <a:spcBef>
                  <a:spcPts val="1200"/>
                </a:spcBef>
                <a:spcAft>
                  <a:spcPts val="600"/>
                </a:spcAft>
                <a:buClr>
                  <a:srgbClr val="003399"/>
                </a:buClr>
                <a:buSzPct val="80000"/>
                <a:buFont typeface="Wingdings" panose="05000000000000000000" pitchFamily="2" charset="2"/>
                <a:buChar char="n"/>
              </a:pPr>
              <a:endParaRPr lang="en-US" altLang="zh-CN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lvl="0">
                <a:buSzPct val="25000"/>
                <a:defRPr/>
              </a:pPr>
              <a:endPara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6" name="iŝḻiḓè">
              <a:extLst>
                <a:ext uri="{FF2B5EF4-FFF2-40B4-BE49-F238E27FC236}">
                  <a16:creationId xmlns:a16="http://schemas.microsoft.com/office/drawing/2014/main" id="{AD4B8BC8-9D0B-9ABC-0C42-6DC32E1A9239}"/>
                </a:ext>
              </a:extLst>
            </p:cNvPr>
            <p:cNvSpPr/>
            <p:nvPr/>
          </p:nvSpPr>
          <p:spPr>
            <a:xfrm flipH="1">
              <a:off x="469061" y="4139288"/>
              <a:ext cx="11415001" cy="40729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spAutoFit/>
            </a:bodyPr>
            <a:lstStyle/>
            <a:p>
              <a:pPr marL="252095" indent="-252095" defTabSz="913765">
                <a:lnSpc>
                  <a:spcPct val="110000"/>
                </a:lnSpc>
                <a:spcAft>
                  <a:spcPts val="900"/>
                </a:spcAft>
                <a:buClr>
                  <a:srgbClr val="003399"/>
                </a:buClr>
                <a:buSzPct val="80000"/>
                <a:buFont typeface="Wingdings" panose="05000000000000000000" pitchFamily="2" charset="2"/>
                <a:buChar char="n"/>
              </a:pPr>
              <a:endParaRPr lang="en-US" altLang="zh-CN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zk2MGQzYjkyNTkwYTFjOWQ5NWViZWQ3ZjY5NjViNzU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PVOTE_RESPONSETYPE" val="Slide"/>
  <p:tag name="BPVOTE_CHARTCOLOR_0" val="-12481296"/>
  <p:tag name="BPVOTE_CHARTCOLOR_1" val="-2080758"/>
  <p:tag name="BPVOTE_CHARTCOLOR_2" val="-215999"/>
  <p:tag name="BPVOTE_CHARTCOLOR_3" val="-16423790"/>
  <p:tag name="BPVOTE_CHARTCOLOR_4" val="-4210753"/>
  <p:tag name="BPVOTE_CHARTCOLOR_5" val="-15058071"/>
  <p:tag name="BPVOTE_CHARTCOLOR_6" val="-7294"/>
  <p:tag name="BPVOTE_CHARTCOLOR_7" val="-15557411"/>
  <p:tag name="BPVOTE_CHARTCOLOR_8" val="-3511477"/>
  <p:tag name="BPVOTE_CHARTCOLOR_9" val="-16753445"/>
  <p:tag name="BPVOTE_CHARTCOLOR_10" val="-12481296"/>
  <p:tag name="BPVOTE_CHARTCOLOR_11" val="-2080758"/>
  <p:tag name="BPVOTE_CHARTCOLOR_12" val="-215999"/>
  <p:tag name="BPVOTE_CHARTCOLOR_13" val="-16423790"/>
  <p:tag name="BPVOTE_CHARTCOLOR_14" val="-4210753"/>
  <p:tag name="BPVOTE_CHARTCOLOR_15" val="-15058071"/>
  <p:tag name="BPVOTE_CHARTCOLOR_16" val="-7294"/>
  <p:tag name="BPVOTE_CHARTCOLOR_17" val="-15557411"/>
  <p:tag name="BPVOTE_CHARTCOLOR_18" val="-3511477"/>
  <p:tag name="BPVOTE_CHARTCOLOR_19" val="-16753445"/>
  <p:tag name="BPVOTE_CHARTPARA_ITEMLABELFONTNAME" val="Arial"/>
  <p:tag name="BPVOTE_CHARTPARA_ITEMLABELFONTSIZE" val="16"/>
  <p:tag name="BPVOTE_CHARTPARA_ITEMLABELFONTBOLD" val="False"/>
  <p:tag name="BPVOTE_CHARTPARA_ITEMLABELFONTITALIC" val="False"/>
  <p:tag name="BPVOTE_CHARTPARA_ITEMLABELFONTCOLOR" val="-16777216"/>
  <p:tag name="BPVOTE_CHARTPARA_DATALABELFONTNAME" val="Arial"/>
  <p:tag name="BPVOTE_CHARTPARA_DATALABELFONTSIZE" val="14"/>
  <p:tag name="BPVOTE_CHARTPARA_DATALABELFONTBOLD" val="False"/>
  <p:tag name="BPVOTE_CHARTPARA_DATALABELFONTITALIC" val="False"/>
  <p:tag name="BPVOTE_CHARTPARA_DATALABELFONTCOLOR" val="-16777216"/>
  <p:tag name="BPVOTE_CHARTPARA_DATAFORMAT" val="ltNumberValue"/>
  <p:tag name="BPVOTE_CHARTPARA_SHOWTIME" val="csStop"/>
  <p:tag name="BPVOTE_CHARTPARA_NUMBERDEC" val="0"/>
  <p:tag name="BPVOTE_CHARTPARA_DATAPERCENTBASE" val="crParticipant"/>
  <p:tag name="BPVOTE_CHARTPARA_PERCENTDEC" val="1"/>
  <p:tag name="BPVOTE_CHARTPARA_SHOW3D" val="0"/>
  <p:tag name="BPVOTE_CHARTPOINTWIDTH" val="0.5"/>
  <p:tag name="BPVOTE_SLIDE_ISRESPONSED" val="1"/>
  <p:tag name="BPVOTE_SLIDE_DUENO" val="30"/>
  <p:tag name="BPVOTE_SLIDE_PARTICIPANTNUM" val="30"/>
  <p:tag name="BPVOTE_SLIDE_SUBMITNUM" val="0"/>
  <p:tag name="BPVOTE_SLIDE_CORRECTNUM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PVOTE_RESPONSETYPE" val="Slide"/>
  <p:tag name="BPVOTE_CHARTCOLOR_0" val="-12481296"/>
  <p:tag name="BPVOTE_CHARTCOLOR_1" val="-2080758"/>
  <p:tag name="BPVOTE_CHARTCOLOR_2" val="-215999"/>
  <p:tag name="BPVOTE_CHARTCOLOR_3" val="-16423790"/>
  <p:tag name="BPVOTE_CHARTCOLOR_4" val="-4210753"/>
  <p:tag name="BPVOTE_CHARTCOLOR_5" val="-15058071"/>
  <p:tag name="BPVOTE_CHARTCOLOR_6" val="-7294"/>
  <p:tag name="BPVOTE_CHARTCOLOR_7" val="-15557411"/>
  <p:tag name="BPVOTE_CHARTCOLOR_8" val="-3511477"/>
  <p:tag name="BPVOTE_CHARTCOLOR_9" val="-16753445"/>
  <p:tag name="BPVOTE_CHARTCOLOR_10" val="-12481296"/>
  <p:tag name="BPVOTE_CHARTCOLOR_11" val="-2080758"/>
  <p:tag name="BPVOTE_CHARTCOLOR_12" val="-215999"/>
  <p:tag name="BPVOTE_CHARTCOLOR_13" val="-16423790"/>
  <p:tag name="BPVOTE_CHARTCOLOR_14" val="-4210753"/>
  <p:tag name="BPVOTE_CHARTCOLOR_15" val="-15058071"/>
  <p:tag name="BPVOTE_CHARTCOLOR_16" val="-7294"/>
  <p:tag name="BPVOTE_CHARTCOLOR_17" val="-15557411"/>
  <p:tag name="BPVOTE_CHARTCOLOR_18" val="-3511477"/>
  <p:tag name="BPVOTE_CHARTCOLOR_19" val="-16753445"/>
  <p:tag name="BPVOTE_CHARTPARA_ITEMLABELFONTNAME" val="Arial"/>
  <p:tag name="BPVOTE_CHARTPARA_ITEMLABELFONTSIZE" val="16"/>
  <p:tag name="BPVOTE_CHARTPARA_ITEMLABELFONTBOLD" val="False"/>
  <p:tag name="BPVOTE_CHARTPARA_ITEMLABELFONTITALIC" val="False"/>
  <p:tag name="BPVOTE_CHARTPARA_ITEMLABELFONTCOLOR" val="-16777216"/>
  <p:tag name="BPVOTE_CHARTPARA_DATALABELFONTNAME" val="Arial"/>
  <p:tag name="BPVOTE_CHARTPARA_DATALABELFONTSIZE" val="14"/>
  <p:tag name="BPVOTE_CHARTPARA_DATALABELFONTBOLD" val="False"/>
  <p:tag name="BPVOTE_CHARTPARA_DATALABELFONTITALIC" val="False"/>
  <p:tag name="BPVOTE_CHARTPARA_DATALABELFONTCOLOR" val="-16777216"/>
  <p:tag name="BPVOTE_CHARTPARA_DATAFORMAT" val="ltNumberValue"/>
  <p:tag name="BPVOTE_CHARTPARA_SHOWTIME" val="csStop"/>
  <p:tag name="BPVOTE_CHARTPARA_NUMBERDEC" val="0"/>
  <p:tag name="BPVOTE_CHARTPARA_DATAPERCENTBASE" val="crParticipant"/>
  <p:tag name="BPVOTE_CHARTPARA_PERCENTDEC" val="1"/>
  <p:tag name="BPVOTE_CHARTPARA_SHOW3D" val="0"/>
  <p:tag name="BPVOTE_CHARTPOINTWIDTH" val="0.5"/>
  <p:tag name="BPVOTE_SLIDE_ISRESPONSED" val="1"/>
  <p:tag name="BPVOTE_SLIDE_DUENO" val="30"/>
  <p:tag name="BPVOTE_SLIDE_PARTICIPANTNUM" val="30"/>
  <p:tag name="BPVOTE_SLIDE_SUBMITNUM" val="0"/>
  <p:tag name="BPVOTE_SLIDE_CORRECTNUM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PVOTE_RESPONSETYPE" val="Slide"/>
  <p:tag name="BPVOTE_CHARTCOLOR_0" val="-12481296"/>
  <p:tag name="BPVOTE_CHARTCOLOR_1" val="-2080758"/>
  <p:tag name="BPVOTE_CHARTCOLOR_2" val="-215999"/>
  <p:tag name="BPVOTE_CHARTCOLOR_3" val="-16423790"/>
  <p:tag name="BPVOTE_CHARTCOLOR_4" val="-4210753"/>
  <p:tag name="BPVOTE_CHARTCOLOR_5" val="-15058071"/>
  <p:tag name="BPVOTE_CHARTCOLOR_6" val="-7294"/>
  <p:tag name="BPVOTE_CHARTCOLOR_7" val="-15557411"/>
  <p:tag name="BPVOTE_CHARTCOLOR_8" val="-3511477"/>
  <p:tag name="BPVOTE_CHARTCOLOR_9" val="-16753445"/>
  <p:tag name="BPVOTE_CHARTCOLOR_10" val="-12481296"/>
  <p:tag name="BPVOTE_CHARTCOLOR_11" val="-2080758"/>
  <p:tag name="BPVOTE_CHARTCOLOR_12" val="-215999"/>
  <p:tag name="BPVOTE_CHARTCOLOR_13" val="-16423790"/>
  <p:tag name="BPVOTE_CHARTCOLOR_14" val="-4210753"/>
  <p:tag name="BPVOTE_CHARTCOLOR_15" val="-15058071"/>
  <p:tag name="BPVOTE_CHARTCOLOR_16" val="-7294"/>
  <p:tag name="BPVOTE_CHARTCOLOR_17" val="-15557411"/>
  <p:tag name="BPVOTE_CHARTCOLOR_18" val="-3511477"/>
  <p:tag name="BPVOTE_CHARTCOLOR_19" val="-16753445"/>
  <p:tag name="BPVOTE_CHARTPARA_ITEMLABELFONTNAME" val="Arial"/>
  <p:tag name="BPVOTE_CHARTPARA_ITEMLABELFONTSIZE" val="16"/>
  <p:tag name="BPVOTE_CHARTPARA_ITEMLABELFONTBOLD" val="False"/>
  <p:tag name="BPVOTE_CHARTPARA_ITEMLABELFONTITALIC" val="False"/>
  <p:tag name="BPVOTE_CHARTPARA_ITEMLABELFONTCOLOR" val="-16777216"/>
  <p:tag name="BPVOTE_CHARTPARA_DATALABELFONTNAME" val="Arial"/>
  <p:tag name="BPVOTE_CHARTPARA_DATALABELFONTSIZE" val="14"/>
  <p:tag name="BPVOTE_CHARTPARA_DATALABELFONTBOLD" val="False"/>
  <p:tag name="BPVOTE_CHARTPARA_DATALABELFONTITALIC" val="False"/>
  <p:tag name="BPVOTE_CHARTPARA_DATALABELFONTCOLOR" val="-16777216"/>
  <p:tag name="BPVOTE_CHARTPARA_DATAFORMAT" val="ltNumberValue"/>
  <p:tag name="BPVOTE_CHARTPARA_SHOWTIME" val="csStop"/>
  <p:tag name="BPVOTE_CHARTPARA_NUMBERDEC" val="0"/>
  <p:tag name="BPVOTE_CHARTPARA_DATAPERCENTBASE" val="crParticipant"/>
  <p:tag name="BPVOTE_CHARTPARA_PERCENTDEC" val="1"/>
  <p:tag name="BPVOTE_CHARTPARA_SHOW3D" val="0"/>
  <p:tag name="BPVOTE_CHARTPOINTWIDTH" val="0.5"/>
  <p:tag name="BPVOTE_SLIDE_ISRESPONSED" val="1"/>
  <p:tag name="BPVOTE_SLIDE_DUENO" val="30"/>
  <p:tag name="BPVOTE_SLIDE_PARTICIPANTNUM" val="30"/>
  <p:tag name="BPVOTE_SLIDE_SUBMITNUM" val="0"/>
  <p:tag name="BPVOTE_SLIDE_CORRECTNUM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PVOTE_RESPONSETYPE" val="Slide"/>
  <p:tag name="BPVOTE_CHARTCOLOR_0" val="-12481296"/>
  <p:tag name="BPVOTE_CHARTCOLOR_1" val="-2080758"/>
  <p:tag name="BPVOTE_CHARTCOLOR_2" val="-215999"/>
  <p:tag name="BPVOTE_CHARTCOLOR_3" val="-16423790"/>
  <p:tag name="BPVOTE_CHARTCOLOR_4" val="-4210753"/>
  <p:tag name="BPVOTE_CHARTCOLOR_5" val="-15058071"/>
  <p:tag name="BPVOTE_CHARTCOLOR_6" val="-7294"/>
  <p:tag name="BPVOTE_CHARTCOLOR_7" val="-15557411"/>
  <p:tag name="BPVOTE_CHARTCOLOR_8" val="-3511477"/>
  <p:tag name="BPVOTE_CHARTCOLOR_9" val="-16753445"/>
  <p:tag name="BPVOTE_CHARTCOLOR_10" val="-12481296"/>
  <p:tag name="BPVOTE_CHARTCOLOR_11" val="-2080758"/>
  <p:tag name="BPVOTE_CHARTCOLOR_12" val="-215999"/>
  <p:tag name="BPVOTE_CHARTCOLOR_13" val="-16423790"/>
  <p:tag name="BPVOTE_CHARTCOLOR_14" val="-4210753"/>
  <p:tag name="BPVOTE_CHARTCOLOR_15" val="-15058071"/>
  <p:tag name="BPVOTE_CHARTCOLOR_16" val="-7294"/>
  <p:tag name="BPVOTE_CHARTCOLOR_17" val="-15557411"/>
  <p:tag name="BPVOTE_CHARTCOLOR_18" val="-3511477"/>
  <p:tag name="BPVOTE_CHARTCOLOR_19" val="-16753445"/>
  <p:tag name="BPVOTE_CHARTPARA_ITEMLABELFONTNAME" val="Arial"/>
  <p:tag name="BPVOTE_CHARTPARA_ITEMLABELFONTSIZE" val="16"/>
  <p:tag name="BPVOTE_CHARTPARA_ITEMLABELFONTBOLD" val="False"/>
  <p:tag name="BPVOTE_CHARTPARA_ITEMLABELFONTITALIC" val="False"/>
  <p:tag name="BPVOTE_CHARTPARA_ITEMLABELFONTCOLOR" val="-16777216"/>
  <p:tag name="BPVOTE_CHARTPARA_DATALABELFONTNAME" val="Arial"/>
  <p:tag name="BPVOTE_CHARTPARA_DATALABELFONTSIZE" val="14"/>
  <p:tag name="BPVOTE_CHARTPARA_DATALABELFONTBOLD" val="False"/>
  <p:tag name="BPVOTE_CHARTPARA_DATALABELFONTITALIC" val="False"/>
  <p:tag name="BPVOTE_CHARTPARA_DATALABELFONTCOLOR" val="-16777216"/>
  <p:tag name="BPVOTE_CHARTPARA_DATAFORMAT" val="ltNumberValue"/>
  <p:tag name="BPVOTE_CHARTPARA_SHOWTIME" val="csStop"/>
  <p:tag name="BPVOTE_CHARTPARA_NUMBERDEC" val="0"/>
  <p:tag name="BPVOTE_CHARTPARA_DATAPERCENTBASE" val="crParticipant"/>
  <p:tag name="BPVOTE_CHARTPARA_PERCENTDEC" val="1"/>
  <p:tag name="BPVOTE_CHARTPARA_SHOW3D" val="0"/>
  <p:tag name="BPVOTE_CHARTPOINTWIDTH" val="0.5"/>
  <p:tag name="BPVOTE_SLIDE_ISRESPONSED" val="1"/>
  <p:tag name="BPVOTE_SLIDE_DUENO" val="30"/>
  <p:tag name="BPVOTE_SLIDE_PARTICIPANTNUM" val="30"/>
  <p:tag name="BPVOTE_SLIDE_SUBMITNUM" val="0"/>
  <p:tag name="BPVOTE_SLIDE_CORRECTNUM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PVOTE_RESPONSETYPE" val="Slide"/>
  <p:tag name="BPVOTE_CHARTCOLOR_0" val="-12481296"/>
  <p:tag name="BPVOTE_CHARTCOLOR_1" val="-2080758"/>
  <p:tag name="BPVOTE_CHARTCOLOR_2" val="-215999"/>
  <p:tag name="BPVOTE_CHARTCOLOR_3" val="-16423790"/>
  <p:tag name="BPVOTE_CHARTCOLOR_4" val="-4210753"/>
  <p:tag name="BPVOTE_CHARTCOLOR_5" val="-15058071"/>
  <p:tag name="BPVOTE_CHARTCOLOR_6" val="-7294"/>
  <p:tag name="BPVOTE_CHARTCOLOR_7" val="-15557411"/>
  <p:tag name="BPVOTE_CHARTCOLOR_8" val="-3511477"/>
  <p:tag name="BPVOTE_CHARTCOLOR_9" val="-16753445"/>
  <p:tag name="BPVOTE_CHARTCOLOR_10" val="-12481296"/>
  <p:tag name="BPVOTE_CHARTCOLOR_11" val="-2080758"/>
  <p:tag name="BPVOTE_CHARTCOLOR_12" val="-215999"/>
  <p:tag name="BPVOTE_CHARTCOLOR_13" val="-16423790"/>
  <p:tag name="BPVOTE_CHARTCOLOR_14" val="-4210753"/>
  <p:tag name="BPVOTE_CHARTCOLOR_15" val="-15058071"/>
  <p:tag name="BPVOTE_CHARTCOLOR_16" val="-7294"/>
  <p:tag name="BPVOTE_CHARTCOLOR_17" val="-15557411"/>
  <p:tag name="BPVOTE_CHARTCOLOR_18" val="-3511477"/>
  <p:tag name="BPVOTE_CHARTCOLOR_19" val="-16753445"/>
  <p:tag name="BPVOTE_CHARTPARA_ITEMLABELFONTNAME" val="Arial"/>
  <p:tag name="BPVOTE_CHARTPARA_ITEMLABELFONTSIZE" val="16"/>
  <p:tag name="BPVOTE_CHARTPARA_ITEMLABELFONTBOLD" val="False"/>
  <p:tag name="BPVOTE_CHARTPARA_ITEMLABELFONTITALIC" val="False"/>
  <p:tag name="BPVOTE_CHARTPARA_ITEMLABELFONTCOLOR" val="-16777216"/>
  <p:tag name="BPVOTE_CHARTPARA_DATALABELFONTNAME" val="Arial"/>
  <p:tag name="BPVOTE_CHARTPARA_DATALABELFONTSIZE" val="14"/>
  <p:tag name="BPVOTE_CHARTPARA_DATALABELFONTBOLD" val="False"/>
  <p:tag name="BPVOTE_CHARTPARA_DATALABELFONTITALIC" val="False"/>
  <p:tag name="BPVOTE_CHARTPARA_DATALABELFONTCOLOR" val="-16777216"/>
  <p:tag name="BPVOTE_CHARTPARA_DATAFORMAT" val="ltNumberValue"/>
  <p:tag name="BPVOTE_CHARTPARA_SHOWTIME" val="csStop"/>
  <p:tag name="BPVOTE_CHARTPARA_NUMBERDEC" val="0"/>
  <p:tag name="BPVOTE_CHARTPARA_DATAPERCENTBASE" val="crParticipant"/>
  <p:tag name="BPVOTE_CHARTPARA_PERCENTDEC" val="1"/>
  <p:tag name="BPVOTE_CHARTPARA_SHOW3D" val="0"/>
  <p:tag name="BPVOTE_CHARTPOINTWIDTH" val="0.5"/>
  <p:tag name="BPVOTE_SLIDE_ISRESPONSED" val="1"/>
  <p:tag name="BPVOTE_SLIDE_DUENO" val="30"/>
  <p:tag name="BPVOTE_SLIDE_PARTICIPANTNUM" val="30"/>
  <p:tag name="BPVOTE_SLIDE_SUBMITNUM" val="0"/>
  <p:tag name="BPVOTE_SLIDE_CORRECTNUM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PVOTE_RESPONSETYPE" val="Slide"/>
  <p:tag name="BPVOTE_CHARTCOLOR_0" val="-12481296"/>
  <p:tag name="BPVOTE_CHARTCOLOR_1" val="-2080758"/>
  <p:tag name="BPVOTE_CHARTCOLOR_2" val="-215999"/>
  <p:tag name="BPVOTE_CHARTCOLOR_3" val="-16423790"/>
  <p:tag name="BPVOTE_CHARTCOLOR_4" val="-4210753"/>
  <p:tag name="BPVOTE_CHARTCOLOR_5" val="-15058071"/>
  <p:tag name="BPVOTE_CHARTCOLOR_6" val="-7294"/>
  <p:tag name="BPVOTE_CHARTCOLOR_7" val="-15557411"/>
  <p:tag name="BPVOTE_CHARTCOLOR_8" val="-3511477"/>
  <p:tag name="BPVOTE_CHARTCOLOR_9" val="-16753445"/>
  <p:tag name="BPVOTE_CHARTCOLOR_10" val="-12481296"/>
  <p:tag name="BPVOTE_CHARTCOLOR_11" val="-2080758"/>
  <p:tag name="BPVOTE_CHARTCOLOR_12" val="-215999"/>
  <p:tag name="BPVOTE_CHARTCOLOR_13" val="-16423790"/>
  <p:tag name="BPVOTE_CHARTCOLOR_14" val="-4210753"/>
  <p:tag name="BPVOTE_CHARTCOLOR_15" val="-15058071"/>
  <p:tag name="BPVOTE_CHARTCOLOR_16" val="-7294"/>
  <p:tag name="BPVOTE_CHARTCOLOR_17" val="-15557411"/>
  <p:tag name="BPVOTE_CHARTCOLOR_18" val="-3511477"/>
  <p:tag name="BPVOTE_CHARTCOLOR_19" val="-16753445"/>
  <p:tag name="BPVOTE_CHARTPARA_ITEMLABELFONTNAME" val="Arial"/>
  <p:tag name="BPVOTE_CHARTPARA_ITEMLABELFONTSIZE" val="16"/>
  <p:tag name="BPVOTE_CHARTPARA_ITEMLABELFONTBOLD" val="False"/>
  <p:tag name="BPVOTE_CHARTPARA_ITEMLABELFONTITALIC" val="False"/>
  <p:tag name="BPVOTE_CHARTPARA_ITEMLABELFONTCOLOR" val="-16777216"/>
  <p:tag name="BPVOTE_CHARTPARA_DATALABELFONTNAME" val="Arial"/>
  <p:tag name="BPVOTE_CHARTPARA_DATALABELFONTSIZE" val="14"/>
  <p:tag name="BPVOTE_CHARTPARA_DATALABELFONTBOLD" val="False"/>
  <p:tag name="BPVOTE_CHARTPARA_DATALABELFONTITALIC" val="False"/>
  <p:tag name="BPVOTE_CHARTPARA_DATALABELFONTCOLOR" val="-16777216"/>
  <p:tag name="BPVOTE_CHARTPARA_DATAFORMAT" val="ltNumberValue"/>
  <p:tag name="BPVOTE_CHARTPARA_SHOWTIME" val="csStop"/>
  <p:tag name="BPVOTE_CHARTPARA_NUMBERDEC" val="0"/>
  <p:tag name="BPVOTE_CHARTPARA_DATAPERCENTBASE" val="crParticipant"/>
  <p:tag name="BPVOTE_CHARTPARA_PERCENTDEC" val="1"/>
  <p:tag name="BPVOTE_CHARTPARA_SHOW3D" val="0"/>
  <p:tag name="BPVOTE_CHARTPOINTWIDTH" val="0.5"/>
  <p:tag name="BPVOTE_SLIDE_ISRESPONSED" val="1"/>
  <p:tag name="BPVOTE_SLIDE_DUENO" val="30"/>
  <p:tag name="BPVOTE_SLIDE_PARTICIPANTNUM" val="30"/>
  <p:tag name="BPVOTE_SLIDE_SUBMITNUM" val="0"/>
  <p:tag name="BPVOTE_SLIDE_CORRECTNUM" val="0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7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12700"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marL="0" indent="-360680" fontAlgn="base">
          <a:lnSpc>
            <a:spcPct val="150000"/>
          </a:lnSpc>
          <a:spcBef>
            <a:spcPct val="20000"/>
          </a:spcBef>
          <a:spcAft>
            <a:spcPct val="0"/>
          </a:spcAft>
          <a:buClr>
            <a:srgbClr val="7030A0"/>
          </a:buClr>
          <a:buFont typeface="Wingdings 2" panose="05020102010507070707" pitchFamily="18" charset="2"/>
          <a:buChar char="²"/>
          <a:defRPr sz="2400" b="1" dirty="0"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8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12700"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marL="0" indent="-360680" fontAlgn="base">
          <a:lnSpc>
            <a:spcPct val="150000"/>
          </a:lnSpc>
          <a:spcBef>
            <a:spcPct val="20000"/>
          </a:spcBef>
          <a:spcAft>
            <a:spcPct val="0"/>
          </a:spcAft>
          <a:buClr>
            <a:srgbClr val="7030A0"/>
          </a:buClr>
          <a:buFont typeface="Wingdings 2" panose="05020102010507070707" pitchFamily="18" charset="2"/>
          <a:buChar char="²"/>
          <a:defRPr sz="2400" b="1" dirty="0"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151</Words>
  <Application>Microsoft Office PowerPoint</Application>
  <PresentationFormat>宽屏</PresentationFormat>
  <Paragraphs>47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7</vt:i4>
      </vt:variant>
    </vt:vector>
  </HeadingPairs>
  <TitlesOfParts>
    <vt:vector size="17" baseType="lpstr">
      <vt:lpstr>微软雅黑</vt:lpstr>
      <vt:lpstr>等线</vt:lpstr>
      <vt:lpstr>等线 Light</vt:lpstr>
      <vt:lpstr>Arial</vt:lpstr>
      <vt:lpstr>Calibri</vt:lpstr>
      <vt:lpstr>Times New Roman</vt:lpstr>
      <vt:lpstr>Wingdings</vt:lpstr>
      <vt:lpstr>Office 主题​​</vt:lpstr>
      <vt:lpstr>7_Office 主题​​</vt:lpstr>
      <vt:lpstr>8_Office 主题​​</vt:lpstr>
      <vt:lpstr>PowerPoint 演示文稿</vt:lpstr>
      <vt:lpstr>森林生态与保育重点实验室</vt:lpstr>
      <vt:lpstr>森林生态与保育重点实验室</vt:lpstr>
      <vt:lpstr>森林生态与保育重点实验室</vt:lpstr>
      <vt:lpstr>森林生态与保育重点实验室</vt:lpstr>
      <vt:lpstr>森林生态与保育重点实验室</vt:lpstr>
      <vt:lpstr>森林生态与保育重点实验室</vt:lpstr>
    </vt:vector>
  </TitlesOfParts>
  <Company>CAS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Wang Di</dc:creator>
  <cp:lastModifiedBy>Yang, Jian</cp:lastModifiedBy>
  <cp:revision>166</cp:revision>
  <dcterms:created xsi:type="dcterms:W3CDTF">2024-03-25T03:51:00Z</dcterms:created>
  <dcterms:modified xsi:type="dcterms:W3CDTF">2024-07-08T06:52:09Z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2052-12.1.0.16929</vt:lpwstr>
  </property>
  <property fmtid="{D5CDD505-2E9C-101B-9397-08002B2CF9AE}" pid="3" name="ICV">
    <vt:lpwstr>B906A92895514F6AAFA71AA5C42DFE6D_12</vt:lpwstr>
  </property>
</Properties>
</file>